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294" r:id="rId3"/>
    <p:sldId id="295" r:id="rId4"/>
    <p:sldId id="293" r:id="rId5"/>
    <p:sldId id="290" r:id="rId6"/>
    <p:sldId id="29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6600"/>
    <a:srgbClr val="FFCC66"/>
    <a:srgbClr val="99CCFF"/>
    <a:srgbClr val="CC6600"/>
    <a:srgbClr val="FF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8" d="100"/>
          <a:sy n="68" d="100"/>
        </p:scale>
        <p:origin x="162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FEE2F74-C25F-4062-A6E7-C61E8E075994}"/>
              </a:ext>
            </a:extLst>
          </p:cNvPr>
          <p:cNvGrpSpPr/>
          <p:nvPr/>
        </p:nvGrpSpPr>
        <p:grpSpPr>
          <a:xfrm>
            <a:off x="580845" y="304800"/>
            <a:ext cx="8744310" cy="6248400"/>
            <a:chOff x="580845" y="609706"/>
            <a:chExt cx="8744310" cy="5638588"/>
          </a:xfrm>
        </p:grpSpPr>
        <p:sp>
          <p:nvSpPr>
            <p:cNvPr id="5" name="星: 24 pt 4">
              <a:extLst>
                <a:ext uri="{FF2B5EF4-FFF2-40B4-BE49-F238E27FC236}">
                  <a16:creationId xmlns:a16="http://schemas.microsoft.com/office/drawing/2014/main" id="{DAA7C327-AE27-4916-86A6-31CCBA8D34C8}"/>
                </a:ext>
              </a:extLst>
            </p:cNvPr>
            <p:cNvSpPr/>
            <p:nvPr/>
          </p:nvSpPr>
          <p:spPr bwMode="auto">
            <a:xfrm>
              <a:off x="580845" y="609706"/>
              <a:ext cx="8744310" cy="5638588"/>
            </a:xfrm>
            <a:prstGeom prst="star24">
              <a:avLst>
                <a:gd name="adj" fmla="val 41328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星: 24 pt 5">
              <a:extLst>
                <a:ext uri="{FF2B5EF4-FFF2-40B4-BE49-F238E27FC236}">
                  <a16:creationId xmlns:a16="http://schemas.microsoft.com/office/drawing/2014/main" id="{615947E2-3DBA-4CCC-8FB2-7A1C2C4E174F}"/>
                </a:ext>
              </a:extLst>
            </p:cNvPr>
            <p:cNvSpPr/>
            <p:nvPr/>
          </p:nvSpPr>
          <p:spPr bwMode="auto">
            <a:xfrm>
              <a:off x="1695500" y="1328468"/>
              <a:ext cx="6515000" cy="4201064"/>
            </a:xfrm>
            <a:prstGeom prst="star24">
              <a:avLst>
                <a:gd name="adj" fmla="val 41328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星: 24 pt 6">
              <a:extLst>
                <a:ext uri="{FF2B5EF4-FFF2-40B4-BE49-F238E27FC236}">
                  <a16:creationId xmlns:a16="http://schemas.microsoft.com/office/drawing/2014/main" id="{41D944F1-6EF9-46D4-A731-57B4314E3A51}"/>
                </a:ext>
              </a:extLst>
            </p:cNvPr>
            <p:cNvSpPr/>
            <p:nvPr/>
          </p:nvSpPr>
          <p:spPr bwMode="auto">
            <a:xfrm>
              <a:off x="2779104" y="2027208"/>
              <a:ext cx="4347792" cy="2803584"/>
            </a:xfrm>
            <a:prstGeom prst="star24">
              <a:avLst>
                <a:gd name="adj" fmla="val 41328"/>
              </a:avLst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2B92FB5-9972-48A3-950A-AF160A71911D}"/>
              </a:ext>
            </a:extLst>
          </p:cNvPr>
          <p:cNvSpPr txBox="1"/>
          <p:nvPr/>
        </p:nvSpPr>
        <p:spPr>
          <a:xfrm>
            <a:off x="428171" y="1669143"/>
            <a:ext cx="9049658" cy="346157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solidFill>
                    <a:schemeClr val="bg1"/>
                  </a:solidFill>
                </a:ln>
                <a:effectLst/>
              </a:rPr>
              <a:t>開けるな</a:t>
            </a:r>
            <a:endParaRPr lang="en-US" altLang="ja-JP" sz="16000" dirty="0">
              <a:ln w="38100">
                <a:solidFill>
                  <a:schemeClr val="bg1"/>
                </a:solidFill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4273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26C8458-0F05-4899-AA14-BF9CF111226E}"/>
              </a:ext>
            </a:extLst>
          </p:cNvPr>
          <p:cNvSpPr txBox="1"/>
          <p:nvPr/>
        </p:nvSpPr>
        <p:spPr>
          <a:xfrm>
            <a:off x="990600" y="1085850"/>
            <a:ext cx="7962900" cy="1393073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関係者以外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59DD02C-23C2-47EA-9989-00018D857CF2}"/>
              </a:ext>
            </a:extLst>
          </p:cNvPr>
          <p:cNvSpPr txBox="1"/>
          <p:nvPr/>
        </p:nvSpPr>
        <p:spPr>
          <a:xfrm>
            <a:off x="990600" y="2914650"/>
            <a:ext cx="7962900" cy="2728433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開けないで</a:t>
            </a:r>
            <a:endParaRPr lang="en-US" altLang="ja-JP" sz="16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12722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7A7AEC6-9F5B-443D-B4A9-C2484F1AADB8}"/>
              </a:ext>
            </a:extLst>
          </p:cNvPr>
          <p:cNvSpPr/>
          <p:nvPr/>
        </p:nvSpPr>
        <p:spPr>
          <a:xfrm>
            <a:off x="138386" y="119818"/>
            <a:ext cx="9630149" cy="37592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C7BCBB1C-E4E8-4219-87BD-6E28DC399BF6}"/>
              </a:ext>
            </a:extLst>
          </p:cNvPr>
          <p:cNvSpPr txBox="1"/>
          <p:nvPr/>
        </p:nvSpPr>
        <p:spPr>
          <a:xfrm>
            <a:off x="631370" y="4161825"/>
            <a:ext cx="8643260" cy="233746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ドアを</a:t>
            </a:r>
            <a:r>
              <a:rPr lang="ja-JP" altLang="en-US" sz="16000" dirty="0">
                <a:ln w="38100">
                  <a:noFill/>
                </a:ln>
                <a:effectLst/>
              </a:rPr>
              <a:t>開けるな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1E27C04D-579B-470E-9779-7587A646705D}"/>
              </a:ext>
            </a:extLst>
          </p:cNvPr>
          <p:cNvGrpSpPr/>
          <p:nvPr/>
        </p:nvGrpSpPr>
        <p:grpSpPr>
          <a:xfrm>
            <a:off x="3389086" y="503672"/>
            <a:ext cx="3127830" cy="3061518"/>
            <a:chOff x="3378489" y="240142"/>
            <a:chExt cx="3017520" cy="2953546"/>
          </a:xfrm>
        </p:grpSpPr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762883F4-BE57-4052-9BB7-E9377505DA1E}"/>
                </a:ext>
              </a:extLst>
            </p:cNvPr>
            <p:cNvSpPr/>
            <p:nvPr/>
          </p:nvSpPr>
          <p:spPr bwMode="auto">
            <a:xfrm>
              <a:off x="3507716" y="34285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8F396C7E-64E3-454B-94CD-DD28BFA666F3}"/>
                </a:ext>
              </a:extLst>
            </p:cNvPr>
            <p:cNvSpPr/>
            <p:nvPr/>
          </p:nvSpPr>
          <p:spPr bwMode="auto">
            <a:xfrm>
              <a:off x="3378489" y="24014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CAE8A43C-6D38-4945-8EFD-B021DEF790A5}"/>
                </a:ext>
              </a:extLst>
            </p:cNvPr>
            <p:cNvGrpSpPr/>
            <p:nvPr/>
          </p:nvGrpSpPr>
          <p:grpSpPr>
            <a:xfrm>
              <a:off x="3812284" y="687795"/>
              <a:ext cx="2119660" cy="2163411"/>
              <a:chOff x="4379681" y="2512788"/>
              <a:chExt cx="1690642" cy="1725538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73742B6B-BD7D-4837-A41B-D6B6FF28702E}"/>
                  </a:ext>
                </a:extLst>
              </p:cNvPr>
              <p:cNvGrpSpPr/>
              <p:nvPr/>
            </p:nvGrpSpPr>
            <p:grpSpPr>
              <a:xfrm flipH="1">
                <a:off x="4379681" y="2512788"/>
                <a:ext cx="754538" cy="1725538"/>
                <a:chOff x="1307487" y="407318"/>
                <a:chExt cx="926198" cy="1725538"/>
              </a:xfrm>
            </p:grpSpPr>
            <p:sp>
              <p:nvSpPr>
                <p:cNvPr id="39" name="台形 38">
                  <a:extLst>
                    <a:ext uri="{FF2B5EF4-FFF2-40B4-BE49-F238E27FC236}">
                      <a16:creationId xmlns:a16="http://schemas.microsoft.com/office/drawing/2014/main" id="{7E17CE7B-1967-44F7-A55A-A7CFA1A7AA77}"/>
                    </a:ext>
                  </a:extLst>
                </p:cNvPr>
                <p:cNvSpPr/>
                <p:nvPr/>
              </p:nvSpPr>
              <p:spPr>
                <a:xfrm rot="16200000">
                  <a:off x="884958" y="829847"/>
                  <a:ext cx="1725538" cy="880479"/>
                </a:xfrm>
                <a:prstGeom prst="trapezoid">
                  <a:avLst>
                    <a:gd name="adj" fmla="val 19774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台形 39">
                  <a:extLst>
                    <a:ext uri="{FF2B5EF4-FFF2-40B4-BE49-F238E27FC236}">
                      <a16:creationId xmlns:a16="http://schemas.microsoft.com/office/drawing/2014/main" id="{E0AE76F8-0CA8-44FA-9D7F-AD78CBE50AC4}"/>
                    </a:ext>
                  </a:extLst>
                </p:cNvPr>
                <p:cNvSpPr/>
                <p:nvPr/>
              </p:nvSpPr>
              <p:spPr>
                <a:xfrm rot="16200000" flipV="1">
                  <a:off x="13480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CB83F768-0F74-437E-B04E-6B654D486D74}"/>
                  </a:ext>
                </a:extLst>
              </p:cNvPr>
              <p:cNvSpPr/>
              <p:nvPr/>
            </p:nvSpPr>
            <p:spPr>
              <a:xfrm>
                <a:off x="5062211" y="2582142"/>
                <a:ext cx="1008112" cy="151216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518CE56F-86CC-46F6-B20C-E65DA038058F}"/>
                  </a:ext>
                </a:extLst>
              </p:cNvPr>
              <p:cNvSpPr/>
              <p:nvPr/>
            </p:nvSpPr>
            <p:spPr>
              <a:xfrm>
                <a:off x="5134219" y="2654150"/>
                <a:ext cx="864096" cy="1440160"/>
              </a:xfrm>
              <a:prstGeom prst="rect">
                <a:avLst/>
              </a:pr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0799AB53-5A48-47F7-87F4-2E69F10064A1}"/>
                </a:ext>
              </a:extLst>
            </p:cNvPr>
            <p:cNvSpPr/>
            <p:nvPr/>
          </p:nvSpPr>
          <p:spPr>
            <a:xfrm rot="5400000" flipH="1" flipV="1">
              <a:off x="3201862" y="1294773"/>
              <a:ext cx="2163411" cy="949455"/>
            </a:xfrm>
            <a:custGeom>
              <a:avLst/>
              <a:gdLst>
                <a:gd name="connsiteX0" fmla="*/ 2163411 w 2163411"/>
                <a:gd name="connsiteY0" fmla="*/ 56628 h 949455"/>
                <a:gd name="connsiteX1" fmla="*/ 1986863 w 2163411"/>
                <a:gd name="connsiteY1" fmla="*/ 949455 h 949455"/>
                <a:gd name="connsiteX2" fmla="*/ 176548 w 2163411"/>
                <a:gd name="connsiteY2" fmla="*/ 949455 h 949455"/>
                <a:gd name="connsiteX3" fmla="*/ 0 w 2163411"/>
                <a:gd name="connsiteY3" fmla="*/ 56628 h 949455"/>
                <a:gd name="connsiteX4" fmla="*/ 428233 w 2163411"/>
                <a:gd name="connsiteY4" fmla="*/ 56628 h 949455"/>
                <a:gd name="connsiteX5" fmla="*/ 428234 w 2163411"/>
                <a:gd name="connsiteY5" fmla="*/ 56625 h 949455"/>
                <a:gd name="connsiteX6" fmla="*/ 0 w 2163411"/>
                <a:gd name="connsiteY6" fmla="*/ 56625 h 949455"/>
                <a:gd name="connsiteX7" fmla="*/ 2593 w 2163411"/>
                <a:gd name="connsiteY7" fmla="*/ 0 h 949455"/>
                <a:gd name="connsiteX8" fmla="*/ 2160818 w 2163411"/>
                <a:gd name="connsiteY8" fmla="*/ 0 h 949455"/>
                <a:gd name="connsiteX9" fmla="*/ 2163411 w 2163411"/>
                <a:gd name="connsiteY9" fmla="*/ 56625 h 949455"/>
                <a:gd name="connsiteX10" fmla="*/ 1735178 w 2163411"/>
                <a:gd name="connsiteY10" fmla="*/ 56625 h 949455"/>
                <a:gd name="connsiteX11" fmla="*/ 1735179 w 2163411"/>
                <a:gd name="connsiteY11" fmla="*/ 56628 h 949455"/>
                <a:gd name="connsiteX0" fmla="*/ 2163411 w 2163411"/>
                <a:gd name="connsiteY0" fmla="*/ 56628 h 949455"/>
                <a:gd name="connsiteX1" fmla="*/ 1986863 w 2163411"/>
                <a:gd name="connsiteY1" fmla="*/ 949455 h 949455"/>
                <a:gd name="connsiteX2" fmla="*/ 176548 w 2163411"/>
                <a:gd name="connsiteY2" fmla="*/ 949455 h 949455"/>
                <a:gd name="connsiteX3" fmla="*/ 0 w 2163411"/>
                <a:gd name="connsiteY3" fmla="*/ 56628 h 949455"/>
                <a:gd name="connsiteX4" fmla="*/ 428233 w 2163411"/>
                <a:gd name="connsiteY4" fmla="*/ 56628 h 949455"/>
                <a:gd name="connsiteX5" fmla="*/ 0 w 2163411"/>
                <a:gd name="connsiteY5" fmla="*/ 56625 h 949455"/>
                <a:gd name="connsiteX6" fmla="*/ 2593 w 2163411"/>
                <a:gd name="connsiteY6" fmla="*/ 0 h 949455"/>
                <a:gd name="connsiteX7" fmla="*/ 2160818 w 2163411"/>
                <a:gd name="connsiteY7" fmla="*/ 0 h 949455"/>
                <a:gd name="connsiteX8" fmla="*/ 2163411 w 2163411"/>
                <a:gd name="connsiteY8" fmla="*/ 56625 h 949455"/>
                <a:gd name="connsiteX9" fmla="*/ 1735178 w 2163411"/>
                <a:gd name="connsiteY9" fmla="*/ 56625 h 949455"/>
                <a:gd name="connsiteX10" fmla="*/ 1735179 w 2163411"/>
                <a:gd name="connsiteY10" fmla="*/ 56628 h 949455"/>
                <a:gd name="connsiteX11" fmla="*/ 2163411 w 2163411"/>
                <a:gd name="connsiteY11" fmla="*/ 56628 h 949455"/>
                <a:gd name="connsiteX0" fmla="*/ 2163411 w 2163411"/>
                <a:gd name="connsiteY0" fmla="*/ 56628 h 949455"/>
                <a:gd name="connsiteX1" fmla="*/ 1986863 w 2163411"/>
                <a:gd name="connsiteY1" fmla="*/ 949455 h 949455"/>
                <a:gd name="connsiteX2" fmla="*/ 176548 w 2163411"/>
                <a:gd name="connsiteY2" fmla="*/ 949455 h 949455"/>
                <a:gd name="connsiteX3" fmla="*/ 0 w 2163411"/>
                <a:gd name="connsiteY3" fmla="*/ 56628 h 949455"/>
                <a:gd name="connsiteX4" fmla="*/ 0 w 2163411"/>
                <a:gd name="connsiteY4" fmla="*/ 56625 h 949455"/>
                <a:gd name="connsiteX5" fmla="*/ 2593 w 2163411"/>
                <a:gd name="connsiteY5" fmla="*/ 0 h 949455"/>
                <a:gd name="connsiteX6" fmla="*/ 2160818 w 2163411"/>
                <a:gd name="connsiteY6" fmla="*/ 0 h 949455"/>
                <a:gd name="connsiteX7" fmla="*/ 2163411 w 2163411"/>
                <a:gd name="connsiteY7" fmla="*/ 56625 h 949455"/>
                <a:gd name="connsiteX8" fmla="*/ 1735178 w 2163411"/>
                <a:gd name="connsiteY8" fmla="*/ 56625 h 949455"/>
                <a:gd name="connsiteX9" fmla="*/ 1735179 w 2163411"/>
                <a:gd name="connsiteY9" fmla="*/ 56628 h 949455"/>
                <a:gd name="connsiteX10" fmla="*/ 2163411 w 2163411"/>
                <a:gd name="connsiteY10" fmla="*/ 56628 h 949455"/>
                <a:gd name="connsiteX0" fmla="*/ 2163411 w 2163411"/>
                <a:gd name="connsiteY0" fmla="*/ 66136 h 958963"/>
                <a:gd name="connsiteX1" fmla="*/ 1986863 w 2163411"/>
                <a:gd name="connsiteY1" fmla="*/ 958963 h 958963"/>
                <a:gd name="connsiteX2" fmla="*/ 176548 w 2163411"/>
                <a:gd name="connsiteY2" fmla="*/ 958963 h 958963"/>
                <a:gd name="connsiteX3" fmla="*/ 0 w 2163411"/>
                <a:gd name="connsiteY3" fmla="*/ 66136 h 958963"/>
                <a:gd name="connsiteX4" fmla="*/ 0 w 2163411"/>
                <a:gd name="connsiteY4" fmla="*/ 66133 h 958963"/>
                <a:gd name="connsiteX5" fmla="*/ 2593 w 2163411"/>
                <a:gd name="connsiteY5" fmla="*/ 9508 h 958963"/>
                <a:gd name="connsiteX6" fmla="*/ 2160818 w 2163411"/>
                <a:gd name="connsiteY6" fmla="*/ 9508 h 958963"/>
                <a:gd name="connsiteX7" fmla="*/ 2163411 w 2163411"/>
                <a:gd name="connsiteY7" fmla="*/ 66133 h 958963"/>
                <a:gd name="connsiteX8" fmla="*/ 1735178 w 2163411"/>
                <a:gd name="connsiteY8" fmla="*/ 66133 h 958963"/>
                <a:gd name="connsiteX9" fmla="*/ 2163411 w 2163411"/>
                <a:gd name="connsiteY9" fmla="*/ 66136 h 958963"/>
                <a:gd name="connsiteX0" fmla="*/ 2163411 w 2163411"/>
                <a:gd name="connsiteY0" fmla="*/ 56628 h 949455"/>
                <a:gd name="connsiteX1" fmla="*/ 1986863 w 2163411"/>
                <a:gd name="connsiteY1" fmla="*/ 949455 h 949455"/>
                <a:gd name="connsiteX2" fmla="*/ 176548 w 2163411"/>
                <a:gd name="connsiteY2" fmla="*/ 949455 h 949455"/>
                <a:gd name="connsiteX3" fmla="*/ 0 w 2163411"/>
                <a:gd name="connsiteY3" fmla="*/ 56628 h 949455"/>
                <a:gd name="connsiteX4" fmla="*/ 0 w 2163411"/>
                <a:gd name="connsiteY4" fmla="*/ 56625 h 949455"/>
                <a:gd name="connsiteX5" fmla="*/ 2593 w 2163411"/>
                <a:gd name="connsiteY5" fmla="*/ 0 h 949455"/>
                <a:gd name="connsiteX6" fmla="*/ 2160818 w 2163411"/>
                <a:gd name="connsiteY6" fmla="*/ 0 h 949455"/>
                <a:gd name="connsiteX7" fmla="*/ 2163411 w 2163411"/>
                <a:gd name="connsiteY7" fmla="*/ 56625 h 949455"/>
                <a:gd name="connsiteX8" fmla="*/ 2163411 w 2163411"/>
                <a:gd name="connsiteY8" fmla="*/ 56628 h 94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63411" h="949455">
                  <a:moveTo>
                    <a:pt x="2163411" y="56628"/>
                  </a:moveTo>
                  <a:lnTo>
                    <a:pt x="1986863" y="949455"/>
                  </a:lnTo>
                  <a:lnTo>
                    <a:pt x="176548" y="949455"/>
                  </a:lnTo>
                  <a:lnTo>
                    <a:pt x="0" y="56628"/>
                  </a:lnTo>
                  <a:lnTo>
                    <a:pt x="0" y="56625"/>
                  </a:lnTo>
                  <a:lnTo>
                    <a:pt x="2593" y="0"/>
                  </a:lnTo>
                  <a:lnTo>
                    <a:pt x="2160818" y="0"/>
                  </a:lnTo>
                  <a:lnTo>
                    <a:pt x="2163411" y="56625"/>
                  </a:lnTo>
                  <a:lnTo>
                    <a:pt x="2163411" y="566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53635A37-E977-43C1-A0CD-73D78174063C}"/>
                </a:ext>
              </a:extLst>
            </p:cNvPr>
            <p:cNvSpPr/>
            <p:nvPr/>
          </p:nvSpPr>
          <p:spPr bwMode="auto">
            <a:xfrm>
              <a:off x="3581668" y="1573266"/>
              <a:ext cx="1129797" cy="1343700"/>
            </a:xfrm>
            <a:custGeom>
              <a:avLst/>
              <a:gdLst>
                <a:gd name="connsiteX0" fmla="*/ 1346052 w 2383305"/>
                <a:gd name="connsiteY0" fmla="*/ 519 h 2834532"/>
                <a:gd name="connsiteX1" fmla="*/ 1404709 w 2383305"/>
                <a:gd name="connsiteY1" fmla="*/ 8366 h 2834532"/>
                <a:gd name="connsiteX2" fmla="*/ 1440286 w 2383305"/>
                <a:gd name="connsiteY2" fmla="*/ 28425 h 2834532"/>
                <a:gd name="connsiteX3" fmla="*/ 1459527 w 2383305"/>
                <a:gd name="connsiteY3" fmla="*/ 222912 h 2834532"/>
                <a:gd name="connsiteX4" fmla="*/ 1417212 w 2383305"/>
                <a:gd name="connsiteY4" fmla="*/ 259253 h 2834532"/>
                <a:gd name="connsiteX5" fmla="*/ 1411138 w 2383305"/>
                <a:gd name="connsiteY5" fmla="*/ 261963 h 2834532"/>
                <a:gd name="connsiteX6" fmla="*/ 1362725 w 2383305"/>
                <a:gd name="connsiteY6" fmla="*/ 291284 h 2834532"/>
                <a:gd name="connsiteX7" fmla="*/ 1261652 w 2383305"/>
                <a:gd name="connsiteY7" fmla="*/ 367552 h 2834532"/>
                <a:gd name="connsiteX8" fmla="*/ 1239477 w 2383305"/>
                <a:gd name="connsiteY8" fmla="*/ 388026 h 2834532"/>
                <a:gd name="connsiteX9" fmla="*/ 1246402 w 2383305"/>
                <a:gd name="connsiteY9" fmla="*/ 388641 h 2834532"/>
                <a:gd name="connsiteX10" fmla="*/ 1273975 w 2383305"/>
                <a:gd name="connsiteY10" fmla="*/ 371922 h 2834532"/>
                <a:gd name="connsiteX11" fmla="*/ 1909058 w 2383305"/>
                <a:gd name="connsiteY11" fmla="*/ 221726 h 2834532"/>
                <a:gd name="connsiteX12" fmla="*/ 2016736 w 2383305"/>
                <a:gd name="connsiteY12" fmla="*/ 230459 h 2834532"/>
                <a:gd name="connsiteX13" fmla="*/ 2024936 w 2383305"/>
                <a:gd name="connsiteY13" fmla="*/ 230583 h 2834532"/>
                <a:gd name="connsiteX14" fmla="*/ 2080749 w 2383305"/>
                <a:gd name="connsiteY14" fmla="*/ 249160 h 2834532"/>
                <a:gd name="connsiteX15" fmla="*/ 2131354 w 2383305"/>
                <a:gd name="connsiteY15" fmla="*/ 456106 h 2834532"/>
                <a:gd name="connsiteX16" fmla="*/ 1982171 w 2383305"/>
                <a:gd name="connsiteY16" fmla="*/ 532687 h 2834532"/>
                <a:gd name="connsiteX17" fmla="*/ 1966939 w 2383305"/>
                <a:gd name="connsiteY17" fmla="*/ 529340 h 2834532"/>
                <a:gd name="connsiteX18" fmla="*/ 1898005 w 2383305"/>
                <a:gd name="connsiteY18" fmla="*/ 523748 h 2834532"/>
                <a:gd name="connsiteX19" fmla="*/ 1467736 w 2383305"/>
                <a:gd name="connsiteY19" fmla="*/ 612201 h 2834532"/>
                <a:gd name="connsiteX20" fmla="*/ 1441071 w 2383305"/>
                <a:gd name="connsiteY20" fmla="*/ 626136 h 2834532"/>
                <a:gd name="connsiteX21" fmla="*/ 1481545 w 2383305"/>
                <a:gd name="connsiteY21" fmla="*/ 612906 h 2834532"/>
                <a:gd name="connsiteX22" fmla="*/ 2167877 w 2383305"/>
                <a:gd name="connsiteY22" fmla="*/ 622246 h 2834532"/>
                <a:gd name="connsiteX23" fmla="*/ 2260776 w 2383305"/>
                <a:gd name="connsiteY23" fmla="*/ 654960 h 2834532"/>
                <a:gd name="connsiteX24" fmla="*/ 2268279 w 2383305"/>
                <a:gd name="connsiteY24" fmla="*/ 656764 h 2834532"/>
                <a:gd name="connsiteX25" fmla="*/ 2298999 w 2383305"/>
                <a:gd name="connsiteY25" fmla="*/ 670869 h 2834532"/>
                <a:gd name="connsiteX26" fmla="*/ 2361942 w 2383305"/>
                <a:gd name="connsiteY26" fmla="*/ 894442 h 2834532"/>
                <a:gd name="connsiteX27" fmla="*/ 2167120 w 2383305"/>
                <a:gd name="connsiteY27" fmla="*/ 964019 h 2834532"/>
                <a:gd name="connsiteX28" fmla="*/ 2145360 w 2383305"/>
                <a:gd name="connsiteY28" fmla="*/ 954028 h 2834532"/>
                <a:gd name="connsiteX29" fmla="*/ 2144903 w 2383305"/>
                <a:gd name="connsiteY29" fmla="*/ 955170 h 2834532"/>
                <a:gd name="connsiteX30" fmla="*/ 1639699 w 2383305"/>
                <a:gd name="connsiteY30" fmla="*/ 906370 h 2834532"/>
                <a:gd name="connsiteX31" fmla="*/ 1578732 w 2383305"/>
                <a:gd name="connsiteY31" fmla="*/ 920467 h 2834532"/>
                <a:gd name="connsiteX32" fmla="*/ 1638971 w 2383305"/>
                <a:gd name="connsiteY32" fmla="*/ 918975 h 2834532"/>
                <a:gd name="connsiteX33" fmla="*/ 2069795 w 2383305"/>
                <a:gd name="connsiteY33" fmla="*/ 1027310 h 2834532"/>
                <a:gd name="connsiteX34" fmla="*/ 2146140 w 2383305"/>
                <a:gd name="connsiteY34" fmla="*/ 1069701 h 2834532"/>
                <a:gd name="connsiteX35" fmla="*/ 2219570 w 2383305"/>
                <a:gd name="connsiteY35" fmla="*/ 1119089 h 2834532"/>
                <a:gd name="connsiteX36" fmla="*/ 2219484 w 2383305"/>
                <a:gd name="connsiteY36" fmla="*/ 1119207 h 2834532"/>
                <a:gd name="connsiteX37" fmla="*/ 2228954 w 2383305"/>
                <a:gd name="connsiteY37" fmla="*/ 1124950 h 2834532"/>
                <a:gd name="connsiteX38" fmla="*/ 2276511 w 2383305"/>
                <a:gd name="connsiteY38" fmla="*/ 1310268 h 2834532"/>
                <a:gd name="connsiteX39" fmla="*/ 2072845 w 2383305"/>
                <a:gd name="connsiteY39" fmla="*/ 1378351 h 2834532"/>
                <a:gd name="connsiteX40" fmla="*/ 2046154 w 2383305"/>
                <a:gd name="connsiteY40" fmla="*/ 1362168 h 2834532"/>
                <a:gd name="connsiteX41" fmla="*/ 2038982 w 2383305"/>
                <a:gd name="connsiteY41" fmla="*/ 1355617 h 2834532"/>
                <a:gd name="connsiteX42" fmla="*/ 1991044 w 2383305"/>
                <a:gd name="connsiteY42" fmla="*/ 1323375 h 2834532"/>
                <a:gd name="connsiteX43" fmla="*/ 1232921 w 2383305"/>
                <a:gd name="connsiteY43" fmla="*/ 1319769 h 2834532"/>
                <a:gd name="connsiteX44" fmla="*/ 1195860 w 2383305"/>
                <a:gd name="connsiteY44" fmla="*/ 1344032 h 2834532"/>
                <a:gd name="connsiteX45" fmla="*/ 1214369 w 2383305"/>
                <a:gd name="connsiteY45" fmla="*/ 1371210 h 2834532"/>
                <a:gd name="connsiteX46" fmla="*/ 1583198 w 2383305"/>
                <a:gd name="connsiteY46" fmla="*/ 1613826 h 2834532"/>
                <a:gd name="connsiteX47" fmla="*/ 1583066 w 2383305"/>
                <a:gd name="connsiteY47" fmla="*/ 1614358 h 2834532"/>
                <a:gd name="connsiteX48" fmla="*/ 1603531 w 2383305"/>
                <a:gd name="connsiteY48" fmla="*/ 1619675 h 2834532"/>
                <a:gd name="connsiteX49" fmla="*/ 1720364 w 2383305"/>
                <a:gd name="connsiteY49" fmla="*/ 1779203 h 2834532"/>
                <a:gd name="connsiteX50" fmla="*/ 1550082 w 2383305"/>
                <a:gd name="connsiteY50" fmla="*/ 1966261 h 2834532"/>
                <a:gd name="connsiteX51" fmla="*/ 1513906 w 2383305"/>
                <a:gd name="connsiteY51" fmla="*/ 1964317 h 2834532"/>
                <a:gd name="connsiteX52" fmla="*/ 1496049 w 2383305"/>
                <a:gd name="connsiteY52" fmla="*/ 1959679 h 2834532"/>
                <a:gd name="connsiteX53" fmla="*/ 1495658 w 2383305"/>
                <a:gd name="connsiteY53" fmla="*/ 1961224 h 2834532"/>
                <a:gd name="connsiteX54" fmla="*/ 1055976 w 2383305"/>
                <a:gd name="connsiteY54" fmla="*/ 1725882 h 2834532"/>
                <a:gd name="connsiteX55" fmla="*/ 1052522 w 2383305"/>
                <a:gd name="connsiteY55" fmla="*/ 1722434 h 2834532"/>
                <a:gd name="connsiteX56" fmla="*/ 1047031 w 2383305"/>
                <a:gd name="connsiteY56" fmla="*/ 1722811 h 2834532"/>
                <a:gd name="connsiteX57" fmla="*/ 749224 w 2383305"/>
                <a:gd name="connsiteY57" fmla="*/ 1674736 h 2834532"/>
                <a:gd name="connsiteX58" fmla="*/ 726211 w 2383305"/>
                <a:gd name="connsiteY58" fmla="*/ 1664427 h 2834532"/>
                <a:gd name="connsiteX59" fmla="*/ 10887 w 2383305"/>
                <a:gd name="connsiteY59" fmla="*/ 2834532 h 2834532"/>
                <a:gd name="connsiteX60" fmla="*/ 0 w 2383305"/>
                <a:gd name="connsiteY60" fmla="*/ 1766659 h 2834532"/>
                <a:gd name="connsiteX61" fmla="*/ 305306 w 2383305"/>
                <a:gd name="connsiteY61" fmla="*/ 1228752 h 2834532"/>
                <a:gd name="connsiteX62" fmla="*/ 311022 w 2383305"/>
                <a:gd name="connsiteY62" fmla="*/ 1187307 h 2834532"/>
                <a:gd name="connsiteX63" fmla="*/ 604064 w 2383305"/>
                <a:gd name="connsiteY63" fmla="*/ 682846 h 2834532"/>
                <a:gd name="connsiteX64" fmla="*/ 757088 w 2383305"/>
                <a:gd name="connsiteY64" fmla="*/ 553328 h 2834532"/>
                <a:gd name="connsiteX65" fmla="*/ 797054 w 2383305"/>
                <a:gd name="connsiteY65" fmla="*/ 527192 h 2834532"/>
                <a:gd name="connsiteX66" fmla="*/ 829277 w 2383305"/>
                <a:gd name="connsiteY66" fmla="*/ 468229 h 2834532"/>
                <a:gd name="connsiteX67" fmla="*/ 1214038 w 2383305"/>
                <a:gd name="connsiteY67" fmla="*/ 64562 h 2834532"/>
                <a:gd name="connsiteX68" fmla="*/ 1279365 w 2383305"/>
                <a:gd name="connsiteY68" fmla="*/ 24996 h 2834532"/>
                <a:gd name="connsiteX69" fmla="*/ 1288930 w 2383305"/>
                <a:gd name="connsiteY69" fmla="*/ 18295 h 2834532"/>
                <a:gd name="connsiteX70" fmla="*/ 1346052 w 2383305"/>
                <a:gd name="connsiteY70" fmla="*/ 519 h 2834532"/>
                <a:gd name="connsiteX0" fmla="*/ 1943365 w 2980618"/>
                <a:gd name="connsiteY0" fmla="*/ 519 h 2834532"/>
                <a:gd name="connsiteX1" fmla="*/ 2002022 w 2980618"/>
                <a:gd name="connsiteY1" fmla="*/ 8366 h 2834532"/>
                <a:gd name="connsiteX2" fmla="*/ 2037599 w 2980618"/>
                <a:gd name="connsiteY2" fmla="*/ 28425 h 2834532"/>
                <a:gd name="connsiteX3" fmla="*/ 2056840 w 2980618"/>
                <a:gd name="connsiteY3" fmla="*/ 222912 h 2834532"/>
                <a:gd name="connsiteX4" fmla="*/ 2014525 w 2980618"/>
                <a:gd name="connsiteY4" fmla="*/ 259253 h 2834532"/>
                <a:gd name="connsiteX5" fmla="*/ 2008451 w 2980618"/>
                <a:gd name="connsiteY5" fmla="*/ 261963 h 2834532"/>
                <a:gd name="connsiteX6" fmla="*/ 1960038 w 2980618"/>
                <a:gd name="connsiteY6" fmla="*/ 291284 h 2834532"/>
                <a:gd name="connsiteX7" fmla="*/ 1858965 w 2980618"/>
                <a:gd name="connsiteY7" fmla="*/ 367552 h 2834532"/>
                <a:gd name="connsiteX8" fmla="*/ 1836790 w 2980618"/>
                <a:gd name="connsiteY8" fmla="*/ 388026 h 2834532"/>
                <a:gd name="connsiteX9" fmla="*/ 1843715 w 2980618"/>
                <a:gd name="connsiteY9" fmla="*/ 388641 h 2834532"/>
                <a:gd name="connsiteX10" fmla="*/ 1871288 w 2980618"/>
                <a:gd name="connsiteY10" fmla="*/ 371922 h 2834532"/>
                <a:gd name="connsiteX11" fmla="*/ 2506371 w 2980618"/>
                <a:gd name="connsiteY11" fmla="*/ 221726 h 2834532"/>
                <a:gd name="connsiteX12" fmla="*/ 2614049 w 2980618"/>
                <a:gd name="connsiteY12" fmla="*/ 230459 h 2834532"/>
                <a:gd name="connsiteX13" fmla="*/ 2622249 w 2980618"/>
                <a:gd name="connsiteY13" fmla="*/ 230583 h 2834532"/>
                <a:gd name="connsiteX14" fmla="*/ 2678062 w 2980618"/>
                <a:gd name="connsiteY14" fmla="*/ 249160 h 2834532"/>
                <a:gd name="connsiteX15" fmla="*/ 2728667 w 2980618"/>
                <a:gd name="connsiteY15" fmla="*/ 456106 h 2834532"/>
                <a:gd name="connsiteX16" fmla="*/ 2579484 w 2980618"/>
                <a:gd name="connsiteY16" fmla="*/ 532687 h 2834532"/>
                <a:gd name="connsiteX17" fmla="*/ 2564252 w 2980618"/>
                <a:gd name="connsiteY17" fmla="*/ 529340 h 2834532"/>
                <a:gd name="connsiteX18" fmla="*/ 2495318 w 2980618"/>
                <a:gd name="connsiteY18" fmla="*/ 523748 h 2834532"/>
                <a:gd name="connsiteX19" fmla="*/ 2065049 w 2980618"/>
                <a:gd name="connsiteY19" fmla="*/ 612201 h 2834532"/>
                <a:gd name="connsiteX20" fmla="*/ 2038384 w 2980618"/>
                <a:gd name="connsiteY20" fmla="*/ 626136 h 2834532"/>
                <a:gd name="connsiteX21" fmla="*/ 2078858 w 2980618"/>
                <a:gd name="connsiteY21" fmla="*/ 612906 h 2834532"/>
                <a:gd name="connsiteX22" fmla="*/ 2765190 w 2980618"/>
                <a:gd name="connsiteY22" fmla="*/ 622246 h 2834532"/>
                <a:gd name="connsiteX23" fmla="*/ 2858089 w 2980618"/>
                <a:gd name="connsiteY23" fmla="*/ 654960 h 2834532"/>
                <a:gd name="connsiteX24" fmla="*/ 2865592 w 2980618"/>
                <a:gd name="connsiteY24" fmla="*/ 656764 h 2834532"/>
                <a:gd name="connsiteX25" fmla="*/ 2896312 w 2980618"/>
                <a:gd name="connsiteY25" fmla="*/ 670869 h 2834532"/>
                <a:gd name="connsiteX26" fmla="*/ 2959255 w 2980618"/>
                <a:gd name="connsiteY26" fmla="*/ 894442 h 2834532"/>
                <a:gd name="connsiteX27" fmla="*/ 2764433 w 2980618"/>
                <a:gd name="connsiteY27" fmla="*/ 964019 h 2834532"/>
                <a:gd name="connsiteX28" fmla="*/ 2742673 w 2980618"/>
                <a:gd name="connsiteY28" fmla="*/ 954028 h 2834532"/>
                <a:gd name="connsiteX29" fmla="*/ 2742216 w 2980618"/>
                <a:gd name="connsiteY29" fmla="*/ 955170 h 2834532"/>
                <a:gd name="connsiteX30" fmla="*/ 2237012 w 2980618"/>
                <a:gd name="connsiteY30" fmla="*/ 906370 h 2834532"/>
                <a:gd name="connsiteX31" fmla="*/ 2176045 w 2980618"/>
                <a:gd name="connsiteY31" fmla="*/ 920467 h 2834532"/>
                <a:gd name="connsiteX32" fmla="*/ 2236284 w 2980618"/>
                <a:gd name="connsiteY32" fmla="*/ 918975 h 2834532"/>
                <a:gd name="connsiteX33" fmla="*/ 2667108 w 2980618"/>
                <a:gd name="connsiteY33" fmla="*/ 1027310 h 2834532"/>
                <a:gd name="connsiteX34" fmla="*/ 2743453 w 2980618"/>
                <a:gd name="connsiteY34" fmla="*/ 1069701 h 2834532"/>
                <a:gd name="connsiteX35" fmla="*/ 2816883 w 2980618"/>
                <a:gd name="connsiteY35" fmla="*/ 1119089 h 2834532"/>
                <a:gd name="connsiteX36" fmla="*/ 2816797 w 2980618"/>
                <a:gd name="connsiteY36" fmla="*/ 1119207 h 2834532"/>
                <a:gd name="connsiteX37" fmla="*/ 2826267 w 2980618"/>
                <a:gd name="connsiteY37" fmla="*/ 1124950 h 2834532"/>
                <a:gd name="connsiteX38" fmla="*/ 2873824 w 2980618"/>
                <a:gd name="connsiteY38" fmla="*/ 1310268 h 2834532"/>
                <a:gd name="connsiteX39" fmla="*/ 2670158 w 2980618"/>
                <a:gd name="connsiteY39" fmla="*/ 1378351 h 2834532"/>
                <a:gd name="connsiteX40" fmla="*/ 2643467 w 2980618"/>
                <a:gd name="connsiteY40" fmla="*/ 1362168 h 2834532"/>
                <a:gd name="connsiteX41" fmla="*/ 2636295 w 2980618"/>
                <a:gd name="connsiteY41" fmla="*/ 1355617 h 2834532"/>
                <a:gd name="connsiteX42" fmla="*/ 2588357 w 2980618"/>
                <a:gd name="connsiteY42" fmla="*/ 1323375 h 2834532"/>
                <a:gd name="connsiteX43" fmla="*/ 1830234 w 2980618"/>
                <a:gd name="connsiteY43" fmla="*/ 1319769 h 2834532"/>
                <a:gd name="connsiteX44" fmla="*/ 1793173 w 2980618"/>
                <a:gd name="connsiteY44" fmla="*/ 1344032 h 2834532"/>
                <a:gd name="connsiteX45" fmla="*/ 1811682 w 2980618"/>
                <a:gd name="connsiteY45" fmla="*/ 1371210 h 2834532"/>
                <a:gd name="connsiteX46" fmla="*/ 2180511 w 2980618"/>
                <a:gd name="connsiteY46" fmla="*/ 1613826 h 2834532"/>
                <a:gd name="connsiteX47" fmla="*/ 2180379 w 2980618"/>
                <a:gd name="connsiteY47" fmla="*/ 1614358 h 2834532"/>
                <a:gd name="connsiteX48" fmla="*/ 2200844 w 2980618"/>
                <a:gd name="connsiteY48" fmla="*/ 1619675 h 2834532"/>
                <a:gd name="connsiteX49" fmla="*/ 2317677 w 2980618"/>
                <a:gd name="connsiteY49" fmla="*/ 1779203 h 2834532"/>
                <a:gd name="connsiteX50" fmla="*/ 2147395 w 2980618"/>
                <a:gd name="connsiteY50" fmla="*/ 1966261 h 2834532"/>
                <a:gd name="connsiteX51" fmla="*/ 2111219 w 2980618"/>
                <a:gd name="connsiteY51" fmla="*/ 1964317 h 2834532"/>
                <a:gd name="connsiteX52" fmla="*/ 2093362 w 2980618"/>
                <a:gd name="connsiteY52" fmla="*/ 1959679 h 2834532"/>
                <a:gd name="connsiteX53" fmla="*/ 2092971 w 2980618"/>
                <a:gd name="connsiteY53" fmla="*/ 1961224 h 2834532"/>
                <a:gd name="connsiteX54" fmla="*/ 1653289 w 2980618"/>
                <a:gd name="connsiteY54" fmla="*/ 1725882 h 2834532"/>
                <a:gd name="connsiteX55" fmla="*/ 1649835 w 2980618"/>
                <a:gd name="connsiteY55" fmla="*/ 1722434 h 2834532"/>
                <a:gd name="connsiteX56" fmla="*/ 1644344 w 2980618"/>
                <a:gd name="connsiteY56" fmla="*/ 1722811 h 2834532"/>
                <a:gd name="connsiteX57" fmla="*/ 1346537 w 2980618"/>
                <a:gd name="connsiteY57" fmla="*/ 1674736 h 2834532"/>
                <a:gd name="connsiteX58" fmla="*/ 1323524 w 2980618"/>
                <a:gd name="connsiteY58" fmla="*/ 1664427 h 2834532"/>
                <a:gd name="connsiteX59" fmla="*/ 608200 w 2980618"/>
                <a:gd name="connsiteY59" fmla="*/ 2834532 h 2834532"/>
                <a:gd name="connsiteX60" fmla="*/ 0 w 2980618"/>
                <a:gd name="connsiteY60" fmla="*/ 2376740 h 2834532"/>
                <a:gd name="connsiteX61" fmla="*/ 597313 w 2980618"/>
                <a:gd name="connsiteY61" fmla="*/ 1766659 h 2834532"/>
                <a:gd name="connsiteX62" fmla="*/ 902619 w 2980618"/>
                <a:gd name="connsiteY62" fmla="*/ 1228752 h 2834532"/>
                <a:gd name="connsiteX63" fmla="*/ 908335 w 2980618"/>
                <a:gd name="connsiteY63" fmla="*/ 1187307 h 2834532"/>
                <a:gd name="connsiteX64" fmla="*/ 1201377 w 2980618"/>
                <a:gd name="connsiteY64" fmla="*/ 682846 h 2834532"/>
                <a:gd name="connsiteX65" fmla="*/ 1354401 w 2980618"/>
                <a:gd name="connsiteY65" fmla="*/ 553328 h 2834532"/>
                <a:gd name="connsiteX66" fmla="*/ 1394367 w 2980618"/>
                <a:gd name="connsiteY66" fmla="*/ 527192 h 2834532"/>
                <a:gd name="connsiteX67" fmla="*/ 1426590 w 2980618"/>
                <a:gd name="connsiteY67" fmla="*/ 468229 h 2834532"/>
                <a:gd name="connsiteX68" fmla="*/ 1811351 w 2980618"/>
                <a:gd name="connsiteY68" fmla="*/ 64562 h 2834532"/>
                <a:gd name="connsiteX69" fmla="*/ 1876678 w 2980618"/>
                <a:gd name="connsiteY69" fmla="*/ 24996 h 2834532"/>
                <a:gd name="connsiteX70" fmla="*/ 1886243 w 2980618"/>
                <a:gd name="connsiteY70" fmla="*/ 18295 h 2834532"/>
                <a:gd name="connsiteX71" fmla="*/ 1943365 w 2980618"/>
                <a:gd name="connsiteY71" fmla="*/ 519 h 2834532"/>
                <a:gd name="connsiteX0" fmla="*/ 0 w 2980618"/>
                <a:gd name="connsiteY0" fmla="*/ 2376740 h 2834532"/>
                <a:gd name="connsiteX1" fmla="*/ 597313 w 2980618"/>
                <a:gd name="connsiteY1" fmla="*/ 1766659 h 2834532"/>
                <a:gd name="connsiteX2" fmla="*/ 902619 w 2980618"/>
                <a:gd name="connsiteY2" fmla="*/ 1228752 h 2834532"/>
                <a:gd name="connsiteX3" fmla="*/ 908335 w 2980618"/>
                <a:gd name="connsiteY3" fmla="*/ 1187307 h 2834532"/>
                <a:gd name="connsiteX4" fmla="*/ 1201377 w 2980618"/>
                <a:gd name="connsiteY4" fmla="*/ 682846 h 2834532"/>
                <a:gd name="connsiteX5" fmla="*/ 1354401 w 2980618"/>
                <a:gd name="connsiteY5" fmla="*/ 553328 h 2834532"/>
                <a:gd name="connsiteX6" fmla="*/ 1394367 w 2980618"/>
                <a:gd name="connsiteY6" fmla="*/ 527192 h 2834532"/>
                <a:gd name="connsiteX7" fmla="*/ 1426590 w 2980618"/>
                <a:gd name="connsiteY7" fmla="*/ 468229 h 2834532"/>
                <a:gd name="connsiteX8" fmla="*/ 1811351 w 2980618"/>
                <a:gd name="connsiteY8" fmla="*/ 64562 h 2834532"/>
                <a:gd name="connsiteX9" fmla="*/ 1876678 w 2980618"/>
                <a:gd name="connsiteY9" fmla="*/ 24996 h 2834532"/>
                <a:gd name="connsiteX10" fmla="*/ 1886243 w 2980618"/>
                <a:gd name="connsiteY10" fmla="*/ 18295 h 2834532"/>
                <a:gd name="connsiteX11" fmla="*/ 1943365 w 2980618"/>
                <a:gd name="connsiteY11" fmla="*/ 519 h 2834532"/>
                <a:gd name="connsiteX12" fmla="*/ 2002022 w 2980618"/>
                <a:gd name="connsiteY12" fmla="*/ 8366 h 2834532"/>
                <a:gd name="connsiteX13" fmla="*/ 2037599 w 2980618"/>
                <a:gd name="connsiteY13" fmla="*/ 28425 h 2834532"/>
                <a:gd name="connsiteX14" fmla="*/ 2056840 w 2980618"/>
                <a:gd name="connsiteY14" fmla="*/ 222912 h 2834532"/>
                <a:gd name="connsiteX15" fmla="*/ 2014525 w 2980618"/>
                <a:gd name="connsiteY15" fmla="*/ 259253 h 2834532"/>
                <a:gd name="connsiteX16" fmla="*/ 2008451 w 2980618"/>
                <a:gd name="connsiteY16" fmla="*/ 261963 h 2834532"/>
                <a:gd name="connsiteX17" fmla="*/ 1960038 w 2980618"/>
                <a:gd name="connsiteY17" fmla="*/ 291284 h 2834532"/>
                <a:gd name="connsiteX18" fmla="*/ 1858965 w 2980618"/>
                <a:gd name="connsiteY18" fmla="*/ 367552 h 2834532"/>
                <a:gd name="connsiteX19" fmla="*/ 1836790 w 2980618"/>
                <a:gd name="connsiteY19" fmla="*/ 388026 h 2834532"/>
                <a:gd name="connsiteX20" fmla="*/ 1843715 w 2980618"/>
                <a:gd name="connsiteY20" fmla="*/ 388641 h 2834532"/>
                <a:gd name="connsiteX21" fmla="*/ 1871288 w 2980618"/>
                <a:gd name="connsiteY21" fmla="*/ 371922 h 2834532"/>
                <a:gd name="connsiteX22" fmla="*/ 2506371 w 2980618"/>
                <a:gd name="connsiteY22" fmla="*/ 221726 h 2834532"/>
                <a:gd name="connsiteX23" fmla="*/ 2614049 w 2980618"/>
                <a:gd name="connsiteY23" fmla="*/ 230459 h 2834532"/>
                <a:gd name="connsiteX24" fmla="*/ 2622249 w 2980618"/>
                <a:gd name="connsiteY24" fmla="*/ 230583 h 2834532"/>
                <a:gd name="connsiteX25" fmla="*/ 2678062 w 2980618"/>
                <a:gd name="connsiteY25" fmla="*/ 249160 h 2834532"/>
                <a:gd name="connsiteX26" fmla="*/ 2728667 w 2980618"/>
                <a:gd name="connsiteY26" fmla="*/ 456106 h 2834532"/>
                <a:gd name="connsiteX27" fmla="*/ 2579484 w 2980618"/>
                <a:gd name="connsiteY27" fmla="*/ 532687 h 2834532"/>
                <a:gd name="connsiteX28" fmla="*/ 2564252 w 2980618"/>
                <a:gd name="connsiteY28" fmla="*/ 529340 h 2834532"/>
                <a:gd name="connsiteX29" fmla="*/ 2495318 w 2980618"/>
                <a:gd name="connsiteY29" fmla="*/ 523748 h 2834532"/>
                <a:gd name="connsiteX30" fmla="*/ 2065049 w 2980618"/>
                <a:gd name="connsiteY30" fmla="*/ 612201 h 2834532"/>
                <a:gd name="connsiteX31" fmla="*/ 2038384 w 2980618"/>
                <a:gd name="connsiteY31" fmla="*/ 626136 h 2834532"/>
                <a:gd name="connsiteX32" fmla="*/ 2078858 w 2980618"/>
                <a:gd name="connsiteY32" fmla="*/ 612906 h 2834532"/>
                <a:gd name="connsiteX33" fmla="*/ 2765190 w 2980618"/>
                <a:gd name="connsiteY33" fmla="*/ 622246 h 2834532"/>
                <a:gd name="connsiteX34" fmla="*/ 2858089 w 2980618"/>
                <a:gd name="connsiteY34" fmla="*/ 654960 h 2834532"/>
                <a:gd name="connsiteX35" fmla="*/ 2865592 w 2980618"/>
                <a:gd name="connsiteY35" fmla="*/ 656764 h 2834532"/>
                <a:gd name="connsiteX36" fmla="*/ 2896312 w 2980618"/>
                <a:gd name="connsiteY36" fmla="*/ 670869 h 2834532"/>
                <a:gd name="connsiteX37" fmla="*/ 2959255 w 2980618"/>
                <a:gd name="connsiteY37" fmla="*/ 894442 h 2834532"/>
                <a:gd name="connsiteX38" fmla="*/ 2764433 w 2980618"/>
                <a:gd name="connsiteY38" fmla="*/ 964019 h 2834532"/>
                <a:gd name="connsiteX39" fmla="*/ 2742673 w 2980618"/>
                <a:gd name="connsiteY39" fmla="*/ 954028 h 2834532"/>
                <a:gd name="connsiteX40" fmla="*/ 2742216 w 2980618"/>
                <a:gd name="connsiteY40" fmla="*/ 955170 h 2834532"/>
                <a:gd name="connsiteX41" fmla="*/ 2237012 w 2980618"/>
                <a:gd name="connsiteY41" fmla="*/ 906370 h 2834532"/>
                <a:gd name="connsiteX42" fmla="*/ 2176045 w 2980618"/>
                <a:gd name="connsiteY42" fmla="*/ 920467 h 2834532"/>
                <a:gd name="connsiteX43" fmla="*/ 2236284 w 2980618"/>
                <a:gd name="connsiteY43" fmla="*/ 918975 h 2834532"/>
                <a:gd name="connsiteX44" fmla="*/ 2667108 w 2980618"/>
                <a:gd name="connsiteY44" fmla="*/ 1027310 h 2834532"/>
                <a:gd name="connsiteX45" fmla="*/ 2743453 w 2980618"/>
                <a:gd name="connsiteY45" fmla="*/ 1069701 h 2834532"/>
                <a:gd name="connsiteX46" fmla="*/ 2816883 w 2980618"/>
                <a:gd name="connsiteY46" fmla="*/ 1119089 h 2834532"/>
                <a:gd name="connsiteX47" fmla="*/ 2816797 w 2980618"/>
                <a:gd name="connsiteY47" fmla="*/ 1119207 h 2834532"/>
                <a:gd name="connsiteX48" fmla="*/ 2826267 w 2980618"/>
                <a:gd name="connsiteY48" fmla="*/ 1124950 h 2834532"/>
                <a:gd name="connsiteX49" fmla="*/ 2873824 w 2980618"/>
                <a:gd name="connsiteY49" fmla="*/ 1310268 h 2834532"/>
                <a:gd name="connsiteX50" fmla="*/ 2670158 w 2980618"/>
                <a:gd name="connsiteY50" fmla="*/ 1378351 h 2834532"/>
                <a:gd name="connsiteX51" fmla="*/ 2643467 w 2980618"/>
                <a:gd name="connsiteY51" fmla="*/ 1362168 h 2834532"/>
                <a:gd name="connsiteX52" fmla="*/ 2636295 w 2980618"/>
                <a:gd name="connsiteY52" fmla="*/ 1355617 h 2834532"/>
                <a:gd name="connsiteX53" fmla="*/ 2588357 w 2980618"/>
                <a:gd name="connsiteY53" fmla="*/ 1323375 h 2834532"/>
                <a:gd name="connsiteX54" fmla="*/ 1830234 w 2980618"/>
                <a:gd name="connsiteY54" fmla="*/ 1319769 h 2834532"/>
                <a:gd name="connsiteX55" fmla="*/ 1793173 w 2980618"/>
                <a:gd name="connsiteY55" fmla="*/ 1344032 h 2834532"/>
                <a:gd name="connsiteX56" fmla="*/ 1811682 w 2980618"/>
                <a:gd name="connsiteY56" fmla="*/ 1371210 h 2834532"/>
                <a:gd name="connsiteX57" fmla="*/ 2180511 w 2980618"/>
                <a:gd name="connsiteY57" fmla="*/ 1613826 h 2834532"/>
                <a:gd name="connsiteX58" fmla="*/ 2180379 w 2980618"/>
                <a:gd name="connsiteY58" fmla="*/ 1614358 h 2834532"/>
                <a:gd name="connsiteX59" fmla="*/ 2200844 w 2980618"/>
                <a:gd name="connsiteY59" fmla="*/ 1619675 h 2834532"/>
                <a:gd name="connsiteX60" fmla="*/ 2317677 w 2980618"/>
                <a:gd name="connsiteY60" fmla="*/ 1779203 h 2834532"/>
                <a:gd name="connsiteX61" fmla="*/ 2147395 w 2980618"/>
                <a:gd name="connsiteY61" fmla="*/ 1966261 h 2834532"/>
                <a:gd name="connsiteX62" fmla="*/ 2111219 w 2980618"/>
                <a:gd name="connsiteY62" fmla="*/ 1964317 h 2834532"/>
                <a:gd name="connsiteX63" fmla="*/ 2093362 w 2980618"/>
                <a:gd name="connsiteY63" fmla="*/ 1959679 h 2834532"/>
                <a:gd name="connsiteX64" fmla="*/ 2092971 w 2980618"/>
                <a:gd name="connsiteY64" fmla="*/ 1961224 h 2834532"/>
                <a:gd name="connsiteX65" fmla="*/ 1653289 w 2980618"/>
                <a:gd name="connsiteY65" fmla="*/ 1725882 h 2834532"/>
                <a:gd name="connsiteX66" fmla="*/ 1649835 w 2980618"/>
                <a:gd name="connsiteY66" fmla="*/ 1722434 h 2834532"/>
                <a:gd name="connsiteX67" fmla="*/ 1644344 w 2980618"/>
                <a:gd name="connsiteY67" fmla="*/ 1722811 h 2834532"/>
                <a:gd name="connsiteX68" fmla="*/ 1346537 w 2980618"/>
                <a:gd name="connsiteY68" fmla="*/ 1674736 h 2834532"/>
                <a:gd name="connsiteX69" fmla="*/ 1323524 w 2980618"/>
                <a:gd name="connsiteY69" fmla="*/ 1664427 h 2834532"/>
                <a:gd name="connsiteX70" fmla="*/ 608200 w 2980618"/>
                <a:gd name="connsiteY70" fmla="*/ 2834532 h 2834532"/>
                <a:gd name="connsiteX71" fmla="*/ 191832 w 2980618"/>
                <a:gd name="connsiteY71" fmla="*/ 2568572 h 2834532"/>
                <a:gd name="connsiteX0" fmla="*/ 442153 w 2825458"/>
                <a:gd name="connsiteY0" fmla="*/ 1766659 h 2834532"/>
                <a:gd name="connsiteX1" fmla="*/ 747459 w 2825458"/>
                <a:gd name="connsiteY1" fmla="*/ 1228752 h 2834532"/>
                <a:gd name="connsiteX2" fmla="*/ 753175 w 2825458"/>
                <a:gd name="connsiteY2" fmla="*/ 1187307 h 2834532"/>
                <a:gd name="connsiteX3" fmla="*/ 1046217 w 2825458"/>
                <a:gd name="connsiteY3" fmla="*/ 682846 h 2834532"/>
                <a:gd name="connsiteX4" fmla="*/ 1199241 w 2825458"/>
                <a:gd name="connsiteY4" fmla="*/ 553328 h 2834532"/>
                <a:gd name="connsiteX5" fmla="*/ 1239207 w 2825458"/>
                <a:gd name="connsiteY5" fmla="*/ 527192 h 2834532"/>
                <a:gd name="connsiteX6" fmla="*/ 1271430 w 2825458"/>
                <a:gd name="connsiteY6" fmla="*/ 468229 h 2834532"/>
                <a:gd name="connsiteX7" fmla="*/ 1656191 w 2825458"/>
                <a:gd name="connsiteY7" fmla="*/ 64562 h 2834532"/>
                <a:gd name="connsiteX8" fmla="*/ 1721518 w 2825458"/>
                <a:gd name="connsiteY8" fmla="*/ 24996 h 2834532"/>
                <a:gd name="connsiteX9" fmla="*/ 1731083 w 2825458"/>
                <a:gd name="connsiteY9" fmla="*/ 18295 h 2834532"/>
                <a:gd name="connsiteX10" fmla="*/ 1788205 w 2825458"/>
                <a:gd name="connsiteY10" fmla="*/ 519 h 2834532"/>
                <a:gd name="connsiteX11" fmla="*/ 1846862 w 2825458"/>
                <a:gd name="connsiteY11" fmla="*/ 8366 h 2834532"/>
                <a:gd name="connsiteX12" fmla="*/ 1882439 w 2825458"/>
                <a:gd name="connsiteY12" fmla="*/ 28425 h 2834532"/>
                <a:gd name="connsiteX13" fmla="*/ 1901680 w 2825458"/>
                <a:gd name="connsiteY13" fmla="*/ 222912 h 2834532"/>
                <a:gd name="connsiteX14" fmla="*/ 1859365 w 2825458"/>
                <a:gd name="connsiteY14" fmla="*/ 259253 h 2834532"/>
                <a:gd name="connsiteX15" fmla="*/ 1853291 w 2825458"/>
                <a:gd name="connsiteY15" fmla="*/ 261963 h 2834532"/>
                <a:gd name="connsiteX16" fmla="*/ 1804878 w 2825458"/>
                <a:gd name="connsiteY16" fmla="*/ 291284 h 2834532"/>
                <a:gd name="connsiteX17" fmla="*/ 1703805 w 2825458"/>
                <a:gd name="connsiteY17" fmla="*/ 367552 h 2834532"/>
                <a:gd name="connsiteX18" fmla="*/ 1681630 w 2825458"/>
                <a:gd name="connsiteY18" fmla="*/ 388026 h 2834532"/>
                <a:gd name="connsiteX19" fmla="*/ 1688555 w 2825458"/>
                <a:gd name="connsiteY19" fmla="*/ 388641 h 2834532"/>
                <a:gd name="connsiteX20" fmla="*/ 1716128 w 2825458"/>
                <a:gd name="connsiteY20" fmla="*/ 371922 h 2834532"/>
                <a:gd name="connsiteX21" fmla="*/ 2351211 w 2825458"/>
                <a:gd name="connsiteY21" fmla="*/ 221726 h 2834532"/>
                <a:gd name="connsiteX22" fmla="*/ 2458889 w 2825458"/>
                <a:gd name="connsiteY22" fmla="*/ 230459 h 2834532"/>
                <a:gd name="connsiteX23" fmla="*/ 2467089 w 2825458"/>
                <a:gd name="connsiteY23" fmla="*/ 230583 h 2834532"/>
                <a:gd name="connsiteX24" fmla="*/ 2522902 w 2825458"/>
                <a:gd name="connsiteY24" fmla="*/ 249160 h 2834532"/>
                <a:gd name="connsiteX25" fmla="*/ 2573507 w 2825458"/>
                <a:gd name="connsiteY25" fmla="*/ 456106 h 2834532"/>
                <a:gd name="connsiteX26" fmla="*/ 2424324 w 2825458"/>
                <a:gd name="connsiteY26" fmla="*/ 532687 h 2834532"/>
                <a:gd name="connsiteX27" fmla="*/ 2409092 w 2825458"/>
                <a:gd name="connsiteY27" fmla="*/ 529340 h 2834532"/>
                <a:gd name="connsiteX28" fmla="*/ 2340158 w 2825458"/>
                <a:gd name="connsiteY28" fmla="*/ 523748 h 2834532"/>
                <a:gd name="connsiteX29" fmla="*/ 1909889 w 2825458"/>
                <a:gd name="connsiteY29" fmla="*/ 612201 h 2834532"/>
                <a:gd name="connsiteX30" fmla="*/ 1883224 w 2825458"/>
                <a:gd name="connsiteY30" fmla="*/ 626136 h 2834532"/>
                <a:gd name="connsiteX31" fmla="*/ 1923698 w 2825458"/>
                <a:gd name="connsiteY31" fmla="*/ 612906 h 2834532"/>
                <a:gd name="connsiteX32" fmla="*/ 2610030 w 2825458"/>
                <a:gd name="connsiteY32" fmla="*/ 622246 h 2834532"/>
                <a:gd name="connsiteX33" fmla="*/ 2702929 w 2825458"/>
                <a:gd name="connsiteY33" fmla="*/ 654960 h 2834532"/>
                <a:gd name="connsiteX34" fmla="*/ 2710432 w 2825458"/>
                <a:gd name="connsiteY34" fmla="*/ 656764 h 2834532"/>
                <a:gd name="connsiteX35" fmla="*/ 2741152 w 2825458"/>
                <a:gd name="connsiteY35" fmla="*/ 670869 h 2834532"/>
                <a:gd name="connsiteX36" fmla="*/ 2804095 w 2825458"/>
                <a:gd name="connsiteY36" fmla="*/ 894442 h 2834532"/>
                <a:gd name="connsiteX37" fmla="*/ 2609273 w 2825458"/>
                <a:gd name="connsiteY37" fmla="*/ 964019 h 2834532"/>
                <a:gd name="connsiteX38" fmla="*/ 2587513 w 2825458"/>
                <a:gd name="connsiteY38" fmla="*/ 954028 h 2834532"/>
                <a:gd name="connsiteX39" fmla="*/ 2587056 w 2825458"/>
                <a:gd name="connsiteY39" fmla="*/ 955170 h 2834532"/>
                <a:gd name="connsiteX40" fmla="*/ 2081852 w 2825458"/>
                <a:gd name="connsiteY40" fmla="*/ 906370 h 2834532"/>
                <a:gd name="connsiteX41" fmla="*/ 2020885 w 2825458"/>
                <a:gd name="connsiteY41" fmla="*/ 920467 h 2834532"/>
                <a:gd name="connsiteX42" fmla="*/ 2081124 w 2825458"/>
                <a:gd name="connsiteY42" fmla="*/ 918975 h 2834532"/>
                <a:gd name="connsiteX43" fmla="*/ 2511948 w 2825458"/>
                <a:gd name="connsiteY43" fmla="*/ 1027310 h 2834532"/>
                <a:gd name="connsiteX44" fmla="*/ 2588293 w 2825458"/>
                <a:gd name="connsiteY44" fmla="*/ 1069701 h 2834532"/>
                <a:gd name="connsiteX45" fmla="*/ 2661723 w 2825458"/>
                <a:gd name="connsiteY45" fmla="*/ 1119089 h 2834532"/>
                <a:gd name="connsiteX46" fmla="*/ 2661637 w 2825458"/>
                <a:gd name="connsiteY46" fmla="*/ 1119207 h 2834532"/>
                <a:gd name="connsiteX47" fmla="*/ 2671107 w 2825458"/>
                <a:gd name="connsiteY47" fmla="*/ 1124950 h 2834532"/>
                <a:gd name="connsiteX48" fmla="*/ 2718664 w 2825458"/>
                <a:gd name="connsiteY48" fmla="*/ 1310268 h 2834532"/>
                <a:gd name="connsiteX49" fmla="*/ 2514998 w 2825458"/>
                <a:gd name="connsiteY49" fmla="*/ 1378351 h 2834532"/>
                <a:gd name="connsiteX50" fmla="*/ 2488307 w 2825458"/>
                <a:gd name="connsiteY50" fmla="*/ 1362168 h 2834532"/>
                <a:gd name="connsiteX51" fmla="*/ 2481135 w 2825458"/>
                <a:gd name="connsiteY51" fmla="*/ 1355617 h 2834532"/>
                <a:gd name="connsiteX52" fmla="*/ 2433197 w 2825458"/>
                <a:gd name="connsiteY52" fmla="*/ 1323375 h 2834532"/>
                <a:gd name="connsiteX53" fmla="*/ 1675074 w 2825458"/>
                <a:gd name="connsiteY53" fmla="*/ 1319769 h 2834532"/>
                <a:gd name="connsiteX54" fmla="*/ 1638013 w 2825458"/>
                <a:gd name="connsiteY54" fmla="*/ 1344032 h 2834532"/>
                <a:gd name="connsiteX55" fmla="*/ 1656522 w 2825458"/>
                <a:gd name="connsiteY55" fmla="*/ 1371210 h 2834532"/>
                <a:gd name="connsiteX56" fmla="*/ 2025351 w 2825458"/>
                <a:gd name="connsiteY56" fmla="*/ 1613826 h 2834532"/>
                <a:gd name="connsiteX57" fmla="*/ 2025219 w 2825458"/>
                <a:gd name="connsiteY57" fmla="*/ 1614358 h 2834532"/>
                <a:gd name="connsiteX58" fmla="*/ 2045684 w 2825458"/>
                <a:gd name="connsiteY58" fmla="*/ 1619675 h 2834532"/>
                <a:gd name="connsiteX59" fmla="*/ 2162517 w 2825458"/>
                <a:gd name="connsiteY59" fmla="*/ 1779203 h 2834532"/>
                <a:gd name="connsiteX60" fmla="*/ 1992235 w 2825458"/>
                <a:gd name="connsiteY60" fmla="*/ 1966261 h 2834532"/>
                <a:gd name="connsiteX61" fmla="*/ 1956059 w 2825458"/>
                <a:gd name="connsiteY61" fmla="*/ 1964317 h 2834532"/>
                <a:gd name="connsiteX62" fmla="*/ 1938202 w 2825458"/>
                <a:gd name="connsiteY62" fmla="*/ 1959679 h 2834532"/>
                <a:gd name="connsiteX63" fmla="*/ 1937811 w 2825458"/>
                <a:gd name="connsiteY63" fmla="*/ 1961224 h 2834532"/>
                <a:gd name="connsiteX64" fmla="*/ 1498129 w 2825458"/>
                <a:gd name="connsiteY64" fmla="*/ 1725882 h 2834532"/>
                <a:gd name="connsiteX65" fmla="*/ 1494675 w 2825458"/>
                <a:gd name="connsiteY65" fmla="*/ 1722434 h 2834532"/>
                <a:gd name="connsiteX66" fmla="*/ 1489184 w 2825458"/>
                <a:gd name="connsiteY66" fmla="*/ 1722811 h 2834532"/>
                <a:gd name="connsiteX67" fmla="*/ 1191377 w 2825458"/>
                <a:gd name="connsiteY67" fmla="*/ 1674736 h 2834532"/>
                <a:gd name="connsiteX68" fmla="*/ 1168364 w 2825458"/>
                <a:gd name="connsiteY68" fmla="*/ 1664427 h 2834532"/>
                <a:gd name="connsiteX69" fmla="*/ 453040 w 2825458"/>
                <a:gd name="connsiteY69" fmla="*/ 2834532 h 2834532"/>
                <a:gd name="connsiteX70" fmla="*/ 36672 w 2825458"/>
                <a:gd name="connsiteY70" fmla="*/ 2568572 h 2834532"/>
                <a:gd name="connsiteX0" fmla="*/ 0 w 2383305"/>
                <a:gd name="connsiteY0" fmla="*/ 1766659 h 2834532"/>
                <a:gd name="connsiteX1" fmla="*/ 305306 w 2383305"/>
                <a:gd name="connsiteY1" fmla="*/ 1228752 h 2834532"/>
                <a:gd name="connsiteX2" fmla="*/ 311022 w 2383305"/>
                <a:gd name="connsiteY2" fmla="*/ 1187307 h 2834532"/>
                <a:gd name="connsiteX3" fmla="*/ 604064 w 2383305"/>
                <a:gd name="connsiteY3" fmla="*/ 682846 h 2834532"/>
                <a:gd name="connsiteX4" fmla="*/ 757088 w 2383305"/>
                <a:gd name="connsiteY4" fmla="*/ 553328 h 2834532"/>
                <a:gd name="connsiteX5" fmla="*/ 797054 w 2383305"/>
                <a:gd name="connsiteY5" fmla="*/ 527192 h 2834532"/>
                <a:gd name="connsiteX6" fmla="*/ 829277 w 2383305"/>
                <a:gd name="connsiteY6" fmla="*/ 468229 h 2834532"/>
                <a:gd name="connsiteX7" fmla="*/ 1214038 w 2383305"/>
                <a:gd name="connsiteY7" fmla="*/ 64562 h 2834532"/>
                <a:gd name="connsiteX8" fmla="*/ 1279365 w 2383305"/>
                <a:gd name="connsiteY8" fmla="*/ 24996 h 2834532"/>
                <a:gd name="connsiteX9" fmla="*/ 1288930 w 2383305"/>
                <a:gd name="connsiteY9" fmla="*/ 18295 h 2834532"/>
                <a:gd name="connsiteX10" fmla="*/ 1346052 w 2383305"/>
                <a:gd name="connsiteY10" fmla="*/ 519 h 2834532"/>
                <a:gd name="connsiteX11" fmla="*/ 1404709 w 2383305"/>
                <a:gd name="connsiteY11" fmla="*/ 8366 h 2834532"/>
                <a:gd name="connsiteX12" fmla="*/ 1440286 w 2383305"/>
                <a:gd name="connsiteY12" fmla="*/ 28425 h 2834532"/>
                <a:gd name="connsiteX13" fmla="*/ 1459527 w 2383305"/>
                <a:gd name="connsiteY13" fmla="*/ 222912 h 2834532"/>
                <a:gd name="connsiteX14" fmla="*/ 1417212 w 2383305"/>
                <a:gd name="connsiteY14" fmla="*/ 259253 h 2834532"/>
                <a:gd name="connsiteX15" fmla="*/ 1411138 w 2383305"/>
                <a:gd name="connsiteY15" fmla="*/ 261963 h 2834532"/>
                <a:gd name="connsiteX16" fmla="*/ 1362725 w 2383305"/>
                <a:gd name="connsiteY16" fmla="*/ 291284 h 2834532"/>
                <a:gd name="connsiteX17" fmla="*/ 1261652 w 2383305"/>
                <a:gd name="connsiteY17" fmla="*/ 367552 h 2834532"/>
                <a:gd name="connsiteX18" fmla="*/ 1239477 w 2383305"/>
                <a:gd name="connsiteY18" fmla="*/ 388026 h 2834532"/>
                <a:gd name="connsiteX19" fmla="*/ 1246402 w 2383305"/>
                <a:gd name="connsiteY19" fmla="*/ 388641 h 2834532"/>
                <a:gd name="connsiteX20" fmla="*/ 1273975 w 2383305"/>
                <a:gd name="connsiteY20" fmla="*/ 371922 h 2834532"/>
                <a:gd name="connsiteX21" fmla="*/ 1909058 w 2383305"/>
                <a:gd name="connsiteY21" fmla="*/ 221726 h 2834532"/>
                <a:gd name="connsiteX22" fmla="*/ 2016736 w 2383305"/>
                <a:gd name="connsiteY22" fmla="*/ 230459 h 2834532"/>
                <a:gd name="connsiteX23" fmla="*/ 2024936 w 2383305"/>
                <a:gd name="connsiteY23" fmla="*/ 230583 h 2834532"/>
                <a:gd name="connsiteX24" fmla="*/ 2080749 w 2383305"/>
                <a:gd name="connsiteY24" fmla="*/ 249160 h 2834532"/>
                <a:gd name="connsiteX25" fmla="*/ 2131354 w 2383305"/>
                <a:gd name="connsiteY25" fmla="*/ 456106 h 2834532"/>
                <a:gd name="connsiteX26" fmla="*/ 1982171 w 2383305"/>
                <a:gd name="connsiteY26" fmla="*/ 532687 h 2834532"/>
                <a:gd name="connsiteX27" fmla="*/ 1966939 w 2383305"/>
                <a:gd name="connsiteY27" fmla="*/ 529340 h 2834532"/>
                <a:gd name="connsiteX28" fmla="*/ 1898005 w 2383305"/>
                <a:gd name="connsiteY28" fmla="*/ 523748 h 2834532"/>
                <a:gd name="connsiteX29" fmla="*/ 1467736 w 2383305"/>
                <a:gd name="connsiteY29" fmla="*/ 612201 h 2834532"/>
                <a:gd name="connsiteX30" fmla="*/ 1441071 w 2383305"/>
                <a:gd name="connsiteY30" fmla="*/ 626136 h 2834532"/>
                <a:gd name="connsiteX31" fmla="*/ 1481545 w 2383305"/>
                <a:gd name="connsiteY31" fmla="*/ 612906 h 2834532"/>
                <a:gd name="connsiteX32" fmla="*/ 2167877 w 2383305"/>
                <a:gd name="connsiteY32" fmla="*/ 622246 h 2834532"/>
                <a:gd name="connsiteX33" fmla="*/ 2260776 w 2383305"/>
                <a:gd name="connsiteY33" fmla="*/ 654960 h 2834532"/>
                <a:gd name="connsiteX34" fmla="*/ 2268279 w 2383305"/>
                <a:gd name="connsiteY34" fmla="*/ 656764 h 2834532"/>
                <a:gd name="connsiteX35" fmla="*/ 2298999 w 2383305"/>
                <a:gd name="connsiteY35" fmla="*/ 670869 h 2834532"/>
                <a:gd name="connsiteX36" fmla="*/ 2361942 w 2383305"/>
                <a:gd name="connsiteY36" fmla="*/ 894442 h 2834532"/>
                <a:gd name="connsiteX37" fmla="*/ 2167120 w 2383305"/>
                <a:gd name="connsiteY37" fmla="*/ 964019 h 2834532"/>
                <a:gd name="connsiteX38" fmla="*/ 2145360 w 2383305"/>
                <a:gd name="connsiteY38" fmla="*/ 954028 h 2834532"/>
                <a:gd name="connsiteX39" fmla="*/ 2144903 w 2383305"/>
                <a:gd name="connsiteY39" fmla="*/ 955170 h 2834532"/>
                <a:gd name="connsiteX40" fmla="*/ 1639699 w 2383305"/>
                <a:gd name="connsiteY40" fmla="*/ 906370 h 2834532"/>
                <a:gd name="connsiteX41" fmla="*/ 1578732 w 2383305"/>
                <a:gd name="connsiteY41" fmla="*/ 920467 h 2834532"/>
                <a:gd name="connsiteX42" fmla="*/ 1638971 w 2383305"/>
                <a:gd name="connsiteY42" fmla="*/ 918975 h 2834532"/>
                <a:gd name="connsiteX43" fmla="*/ 2069795 w 2383305"/>
                <a:gd name="connsiteY43" fmla="*/ 1027310 h 2834532"/>
                <a:gd name="connsiteX44" fmla="*/ 2146140 w 2383305"/>
                <a:gd name="connsiteY44" fmla="*/ 1069701 h 2834532"/>
                <a:gd name="connsiteX45" fmla="*/ 2219570 w 2383305"/>
                <a:gd name="connsiteY45" fmla="*/ 1119089 h 2834532"/>
                <a:gd name="connsiteX46" fmla="*/ 2219484 w 2383305"/>
                <a:gd name="connsiteY46" fmla="*/ 1119207 h 2834532"/>
                <a:gd name="connsiteX47" fmla="*/ 2228954 w 2383305"/>
                <a:gd name="connsiteY47" fmla="*/ 1124950 h 2834532"/>
                <a:gd name="connsiteX48" fmla="*/ 2276511 w 2383305"/>
                <a:gd name="connsiteY48" fmla="*/ 1310268 h 2834532"/>
                <a:gd name="connsiteX49" fmla="*/ 2072845 w 2383305"/>
                <a:gd name="connsiteY49" fmla="*/ 1378351 h 2834532"/>
                <a:gd name="connsiteX50" fmla="*/ 2046154 w 2383305"/>
                <a:gd name="connsiteY50" fmla="*/ 1362168 h 2834532"/>
                <a:gd name="connsiteX51" fmla="*/ 2038982 w 2383305"/>
                <a:gd name="connsiteY51" fmla="*/ 1355617 h 2834532"/>
                <a:gd name="connsiteX52" fmla="*/ 1991044 w 2383305"/>
                <a:gd name="connsiteY52" fmla="*/ 1323375 h 2834532"/>
                <a:gd name="connsiteX53" fmla="*/ 1232921 w 2383305"/>
                <a:gd name="connsiteY53" fmla="*/ 1319769 h 2834532"/>
                <a:gd name="connsiteX54" fmla="*/ 1195860 w 2383305"/>
                <a:gd name="connsiteY54" fmla="*/ 1344032 h 2834532"/>
                <a:gd name="connsiteX55" fmla="*/ 1214369 w 2383305"/>
                <a:gd name="connsiteY55" fmla="*/ 1371210 h 2834532"/>
                <a:gd name="connsiteX56" fmla="*/ 1583198 w 2383305"/>
                <a:gd name="connsiteY56" fmla="*/ 1613826 h 2834532"/>
                <a:gd name="connsiteX57" fmla="*/ 1583066 w 2383305"/>
                <a:gd name="connsiteY57" fmla="*/ 1614358 h 2834532"/>
                <a:gd name="connsiteX58" fmla="*/ 1603531 w 2383305"/>
                <a:gd name="connsiteY58" fmla="*/ 1619675 h 2834532"/>
                <a:gd name="connsiteX59" fmla="*/ 1720364 w 2383305"/>
                <a:gd name="connsiteY59" fmla="*/ 1779203 h 2834532"/>
                <a:gd name="connsiteX60" fmla="*/ 1550082 w 2383305"/>
                <a:gd name="connsiteY60" fmla="*/ 1966261 h 2834532"/>
                <a:gd name="connsiteX61" fmla="*/ 1513906 w 2383305"/>
                <a:gd name="connsiteY61" fmla="*/ 1964317 h 2834532"/>
                <a:gd name="connsiteX62" fmla="*/ 1496049 w 2383305"/>
                <a:gd name="connsiteY62" fmla="*/ 1959679 h 2834532"/>
                <a:gd name="connsiteX63" fmla="*/ 1495658 w 2383305"/>
                <a:gd name="connsiteY63" fmla="*/ 1961224 h 2834532"/>
                <a:gd name="connsiteX64" fmla="*/ 1055976 w 2383305"/>
                <a:gd name="connsiteY64" fmla="*/ 1725882 h 2834532"/>
                <a:gd name="connsiteX65" fmla="*/ 1052522 w 2383305"/>
                <a:gd name="connsiteY65" fmla="*/ 1722434 h 2834532"/>
                <a:gd name="connsiteX66" fmla="*/ 1047031 w 2383305"/>
                <a:gd name="connsiteY66" fmla="*/ 1722811 h 2834532"/>
                <a:gd name="connsiteX67" fmla="*/ 749224 w 2383305"/>
                <a:gd name="connsiteY67" fmla="*/ 1674736 h 2834532"/>
                <a:gd name="connsiteX68" fmla="*/ 726211 w 2383305"/>
                <a:gd name="connsiteY68" fmla="*/ 1664427 h 2834532"/>
                <a:gd name="connsiteX69" fmla="*/ 10887 w 2383305"/>
                <a:gd name="connsiteY69" fmla="*/ 2834532 h 283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383305" h="2834532">
                  <a:moveTo>
                    <a:pt x="0" y="1766659"/>
                  </a:moveTo>
                  <a:cubicBezTo>
                    <a:pt x="140837" y="1516826"/>
                    <a:pt x="268732" y="1330179"/>
                    <a:pt x="305306" y="1228752"/>
                  </a:cubicBezTo>
                  <a:lnTo>
                    <a:pt x="311022" y="1187307"/>
                  </a:lnTo>
                  <a:cubicBezTo>
                    <a:pt x="340807" y="1027213"/>
                    <a:pt x="443059" y="842564"/>
                    <a:pt x="604064" y="682846"/>
                  </a:cubicBezTo>
                  <a:cubicBezTo>
                    <a:pt x="653259" y="634043"/>
                    <a:pt x="704739" y="590743"/>
                    <a:pt x="757088" y="553328"/>
                  </a:cubicBezTo>
                  <a:lnTo>
                    <a:pt x="797054" y="527192"/>
                  </a:lnTo>
                  <a:lnTo>
                    <a:pt x="829277" y="468229"/>
                  </a:lnTo>
                  <a:cubicBezTo>
                    <a:pt x="923557" y="308233"/>
                    <a:pt x="1054196" y="169337"/>
                    <a:pt x="1214038" y="64562"/>
                  </a:cubicBezTo>
                  <a:lnTo>
                    <a:pt x="1279365" y="24996"/>
                  </a:lnTo>
                  <a:lnTo>
                    <a:pt x="1288930" y="18295"/>
                  </a:lnTo>
                  <a:cubicBezTo>
                    <a:pt x="1306729" y="8232"/>
                    <a:pt x="1326263" y="2240"/>
                    <a:pt x="1346052" y="519"/>
                  </a:cubicBezTo>
                  <a:cubicBezTo>
                    <a:pt x="1365842" y="-1203"/>
                    <a:pt x="1385887" y="1346"/>
                    <a:pt x="1404709" y="8366"/>
                  </a:cubicBezTo>
                  <a:cubicBezTo>
                    <a:pt x="1417258" y="13044"/>
                    <a:pt x="1429263" y="19712"/>
                    <a:pt x="1440286" y="28425"/>
                  </a:cubicBezTo>
                  <a:cubicBezTo>
                    <a:pt x="1499081" y="74893"/>
                    <a:pt x="1507696" y="161966"/>
                    <a:pt x="1459527" y="222912"/>
                  </a:cubicBezTo>
                  <a:cubicBezTo>
                    <a:pt x="1447486" y="238147"/>
                    <a:pt x="1433035" y="250308"/>
                    <a:pt x="1417212" y="259253"/>
                  </a:cubicBezTo>
                  <a:lnTo>
                    <a:pt x="1411138" y="261963"/>
                  </a:lnTo>
                  <a:lnTo>
                    <a:pt x="1362725" y="291284"/>
                  </a:lnTo>
                  <a:cubicBezTo>
                    <a:pt x="1327133" y="314615"/>
                    <a:pt x="1293398" y="340117"/>
                    <a:pt x="1261652" y="367552"/>
                  </a:cubicBezTo>
                  <a:lnTo>
                    <a:pt x="1239477" y="388026"/>
                  </a:lnTo>
                  <a:lnTo>
                    <a:pt x="1246402" y="388641"/>
                  </a:lnTo>
                  <a:lnTo>
                    <a:pt x="1273975" y="371922"/>
                  </a:lnTo>
                  <a:cubicBezTo>
                    <a:pt x="1464367" y="267630"/>
                    <a:pt x="1682883" y="213313"/>
                    <a:pt x="1909058" y="221726"/>
                  </a:cubicBezTo>
                  <a:lnTo>
                    <a:pt x="2016736" y="230459"/>
                  </a:lnTo>
                  <a:lnTo>
                    <a:pt x="2024936" y="230583"/>
                  </a:lnTo>
                  <a:cubicBezTo>
                    <a:pt x="2044132" y="232789"/>
                    <a:pt x="2063102" y="238877"/>
                    <a:pt x="2080749" y="249160"/>
                  </a:cubicBezTo>
                  <a:cubicBezTo>
                    <a:pt x="2151330" y="290288"/>
                    <a:pt x="2173988" y="382942"/>
                    <a:pt x="2131354" y="456106"/>
                  </a:cubicBezTo>
                  <a:cubicBezTo>
                    <a:pt x="2099380" y="510978"/>
                    <a:pt x="2039759" y="539304"/>
                    <a:pt x="1982171" y="532687"/>
                  </a:cubicBezTo>
                  <a:lnTo>
                    <a:pt x="1966939" y="529340"/>
                  </a:lnTo>
                  <a:lnTo>
                    <a:pt x="1898005" y="523748"/>
                  </a:lnTo>
                  <a:cubicBezTo>
                    <a:pt x="1746409" y="518110"/>
                    <a:pt x="1599372" y="549846"/>
                    <a:pt x="1467736" y="612201"/>
                  </a:cubicBezTo>
                  <a:lnTo>
                    <a:pt x="1441071" y="626136"/>
                  </a:lnTo>
                  <a:lnTo>
                    <a:pt x="1481545" y="612906"/>
                  </a:lnTo>
                  <a:cubicBezTo>
                    <a:pt x="1702425" y="551921"/>
                    <a:pt x="1940282" y="552551"/>
                    <a:pt x="2167877" y="622246"/>
                  </a:cubicBezTo>
                  <a:lnTo>
                    <a:pt x="2260776" y="654960"/>
                  </a:lnTo>
                  <a:lnTo>
                    <a:pt x="2268279" y="656764"/>
                  </a:lnTo>
                  <a:cubicBezTo>
                    <a:pt x="2278752" y="660378"/>
                    <a:pt x="2289043" y="665067"/>
                    <a:pt x="2298999" y="670869"/>
                  </a:cubicBezTo>
                  <a:cubicBezTo>
                    <a:pt x="2378663" y="717290"/>
                    <a:pt x="2406843" y="817387"/>
                    <a:pt x="2361942" y="894442"/>
                  </a:cubicBezTo>
                  <a:cubicBezTo>
                    <a:pt x="2322653" y="961867"/>
                    <a:pt x="2240430" y="989309"/>
                    <a:pt x="2167120" y="964019"/>
                  </a:cubicBezTo>
                  <a:lnTo>
                    <a:pt x="2145360" y="954028"/>
                  </a:lnTo>
                  <a:cubicBezTo>
                    <a:pt x="2145207" y="954408"/>
                    <a:pt x="2145056" y="954790"/>
                    <a:pt x="2144903" y="955170"/>
                  </a:cubicBezTo>
                  <a:cubicBezTo>
                    <a:pt x="1980230" y="889417"/>
                    <a:pt x="1805217" y="874958"/>
                    <a:pt x="1639699" y="906370"/>
                  </a:cubicBezTo>
                  <a:lnTo>
                    <a:pt x="1578732" y="920467"/>
                  </a:lnTo>
                  <a:lnTo>
                    <a:pt x="1638971" y="918975"/>
                  </a:lnTo>
                  <a:cubicBezTo>
                    <a:pt x="1786696" y="923244"/>
                    <a:pt x="1933906" y="959240"/>
                    <a:pt x="2069795" y="1027310"/>
                  </a:cubicBezTo>
                  <a:cubicBezTo>
                    <a:pt x="2095679" y="1040276"/>
                    <a:pt x="2121153" y="1054404"/>
                    <a:pt x="2146140" y="1069701"/>
                  </a:cubicBezTo>
                  <a:cubicBezTo>
                    <a:pt x="2171126" y="1084996"/>
                    <a:pt x="2195630" y="1101458"/>
                    <a:pt x="2219570" y="1119089"/>
                  </a:cubicBezTo>
                  <a:cubicBezTo>
                    <a:pt x="2219541" y="1119128"/>
                    <a:pt x="2219513" y="1119168"/>
                    <a:pt x="2219484" y="1119207"/>
                  </a:cubicBezTo>
                  <a:lnTo>
                    <a:pt x="2228954" y="1124950"/>
                  </a:lnTo>
                  <a:cubicBezTo>
                    <a:pt x="2286240" y="1167916"/>
                    <a:pt x="2307781" y="1245128"/>
                    <a:pt x="2276511" y="1310268"/>
                  </a:cubicBezTo>
                  <a:cubicBezTo>
                    <a:pt x="2240773" y="1384711"/>
                    <a:pt x="2149587" y="1415193"/>
                    <a:pt x="2072845" y="1378351"/>
                  </a:cubicBezTo>
                  <a:cubicBezTo>
                    <a:pt x="2063251" y="1373746"/>
                    <a:pt x="2054339" y="1368306"/>
                    <a:pt x="2046154" y="1362168"/>
                  </a:cubicBezTo>
                  <a:lnTo>
                    <a:pt x="2038982" y="1355617"/>
                  </a:lnTo>
                  <a:lnTo>
                    <a:pt x="1991044" y="1323375"/>
                  </a:lnTo>
                  <a:cubicBezTo>
                    <a:pt x="1757785" y="1180591"/>
                    <a:pt x="1465054" y="1180686"/>
                    <a:pt x="1232921" y="1319769"/>
                  </a:cubicBezTo>
                  <a:lnTo>
                    <a:pt x="1195860" y="1344032"/>
                  </a:lnTo>
                  <a:lnTo>
                    <a:pt x="1214369" y="1371210"/>
                  </a:lnTo>
                  <a:cubicBezTo>
                    <a:pt x="1305570" y="1490198"/>
                    <a:pt x="1435020" y="1576488"/>
                    <a:pt x="1583198" y="1613826"/>
                  </a:cubicBezTo>
                  <a:lnTo>
                    <a:pt x="1583066" y="1614358"/>
                  </a:lnTo>
                  <a:lnTo>
                    <a:pt x="1603531" y="1619675"/>
                  </a:lnTo>
                  <a:cubicBezTo>
                    <a:pt x="1668925" y="1643795"/>
                    <a:pt x="1716895" y="1705190"/>
                    <a:pt x="1720364" y="1779203"/>
                  </a:cubicBezTo>
                  <a:cubicBezTo>
                    <a:pt x="1724990" y="1877887"/>
                    <a:pt x="1648752" y="1961636"/>
                    <a:pt x="1550082" y="1966261"/>
                  </a:cubicBezTo>
                  <a:cubicBezTo>
                    <a:pt x="1537748" y="1966839"/>
                    <a:pt x="1525647" y="1966154"/>
                    <a:pt x="1513906" y="1964317"/>
                  </a:cubicBezTo>
                  <a:lnTo>
                    <a:pt x="1496049" y="1959679"/>
                  </a:lnTo>
                  <a:cubicBezTo>
                    <a:pt x="1495918" y="1960194"/>
                    <a:pt x="1495789" y="1960709"/>
                    <a:pt x="1495658" y="1961224"/>
                  </a:cubicBezTo>
                  <a:cubicBezTo>
                    <a:pt x="1329958" y="1919470"/>
                    <a:pt x="1179528" y="1837802"/>
                    <a:pt x="1055976" y="1725882"/>
                  </a:cubicBezTo>
                  <a:lnTo>
                    <a:pt x="1052522" y="1722434"/>
                  </a:lnTo>
                  <a:lnTo>
                    <a:pt x="1047031" y="1722811"/>
                  </a:lnTo>
                  <a:cubicBezTo>
                    <a:pt x="941356" y="1726254"/>
                    <a:pt x="839753" y="1710324"/>
                    <a:pt x="749224" y="1674736"/>
                  </a:cubicBezTo>
                  <a:lnTo>
                    <a:pt x="726211" y="1664427"/>
                  </a:lnTo>
                  <a:lnTo>
                    <a:pt x="10887" y="2834532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5939BC70-C6A4-461C-AD1C-BCE5783CFC69}"/>
                </a:ext>
              </a:extLst>
            </p:cNvPr>
            <p:cNvSpPr/>
            <p:nvPr/>
          </p:nvSpPr>
          <p:spPr bwMode="auto">
            <a:xfrm>
              <a:off x="3378489" y="24014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01245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7A7AEC6-9F5B-443D-B4A9-C2484F1AADB8}"/>
              </a:ext>
            </a:extLst>
          </p:cNvPr>
          <p:cNvSpPr/>
          <p:nvPr/>
        </p:nvSpPr>
        <p:spPr>
          <a:xfrm>
            <a:off x="138386" y="119818"/>
            <a:ext cx="9630149" cy="375923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BA1A237-8CD5-4167-847A-4792AFCE0F85}"/>
              </a:ext>
            </a:extLst>
          </p:cNvPr>
          <p:cNvSpPr txBox="1"/>
          <p:nvPr/>
        </p:nvSpPr>
        <p:spPr>
          <a:xfrm>
            <a:off x="631370" y="4161825"/>
            <a:ext cx="8643260" cy="233746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窓を</a:t>
            </a:r>
            <a:r>
              <a:rPr lang="ja-JP" altLang="en-US" sz="16000" dirty="0">
                <a:ln w="38100">
                  <a:noFill/>
                </a:ln>
                <a:effectLst/>
              </a:rPr>
              <a:t>開けるな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B80825DE-AD7D-443E-A8FA-F1214616C240}"/>
              </a:ext>
            </a:extLst>
          </p:cNvPr>
          <p:cNvGrpSpPr/>
          <p:nvPr/>
        </p:nvGrpSpPr>
        <p:grpSpPr>
          <a:xfrm>
            <a:off x="3389085" y="468675"/>
            <a:ext cx="3127830" cy="3061518"/>
            <a:chOff x="-2575895" y="503675"/>
            <a:chExt cx="2563263" cy="2508920"/>
          </a:xfrm>
        </p:grpSpPr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20E8492F-1C9D-4927-BDDF-D1519BC3D07F}"/>
                </a:ext>
              </a:extLst>
            </p:cNvPr>
            <p:cNvSpPr/>
            <p:nvPr/>
          </p:nvSpPr>
          <p:spPr bwMode="auto">
            <a:xfrm>
              <a:off x="-2466122" y="590922"/>
              <a:ext cx="2408445" cy="2363842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BE4F57A-055D-4FC7-8D39-9EAF057D8E2F}"/>
                </a:ext>
              </a:extLst>
            </p:cNvPr>
            <p:cNvSpPr/>
            <p:nvPr/>
          </p:nvSpPr>
          <p:spPr bwMode="auto">
            <a:xfrm>
              <a:off x="-2575895" y="503675"/>
              <a:ext cx="2563263" cy="2508920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A3EDFDBC-7BF6-47C7-B4A1-B90984B161A8}"/>
                </a:ext>
              </a:extLst>
            </p:cNvPr>
            <p:cNvGrpSpPr/>
            <p:nvPr/>
          </p:nvGrpSpPr>
          <p:grpSpPr>
            <a:xfrm>
              <a:off x="-2051338" y="814956"/>
              <a:ext cx="1578876" cy="1920501"/>
              <a:chOff x="-2083701" y="3200403"/>
              <a:chExt cx="1578876" cy="1920501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090C35A0-8091-4E4D-AFFA-80CF336A5F56}"/>
                  </a:ext>
                </a:extLst>
              </p:cNvPr>
              <p:cNvGrpSpPr/>
              <p:nvPr/>
            </p:nvGrpSpPr>
            <p:grpSpPr>
              <a:xfrm>
                <a:off x="-2083701" y="3241093"/>
                <a:ext cx="1578876" cy="1841973"/>
                <a:chOff x="516597" y="758106"/>
                <a:chExt cx="2374900" cy="2374900"/>
              </a:xfrm>
            </p:grpSpPr>
            <p:sp>
              <p:nvSpPr>
                <p:cNvPr id="52" name="正方形/長方形 51">
                  <a:extLst>
                    <a:ext uri="{FF2B5EF4-FFF2-40B4-BE49-F238E27FC236}">
                      <a16:creationId xmlns:a16="http://schemas.microsoft.com/office/drawing/2014/main" id="{722D3DBC-7DBF-4C5B-9671-024E1ECAD551}"/>
                    </a:ext>
                  </a:extLst>
                </p:cNvPr>
                <p:cNvSpPr/>
                <p:nvPr/>
              </p:nvSpPr>
              <p:spPr>
                <a:xfrm>
                  <a:off x="560664" y="818430"/>
                  <a:ext cx="2287970" cy="2254248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" name="フレーム 52">
                  <a:extLst>
                    <a:ext uri="{FF2B5EF4-FFF2-40B4-BE49-F238E27FC236}">
                      <a16:creationId xmlns:a16="http://schemas.microsoft.com/office/drawing/2014/main" id="{FABAF98F-7F40-4060-BF76-295726284C5A}"/>
                    </a:ext>
                  </a:extLst>
                </p:cNvPr>
                <p:cNvSpPr/>
                <p:nvPr/>
              </p:nvSpPr>
              <p:spPr>
                <a:xfrm>
                  <a:off x="516597" y="758106"/>
                  <a:ext cx="2374900" cy="2374900"/>
                </a:xfrm>
                <a:prstGeom prst="frame">
                  <a:avLst>
                    <a:gd name="adj1" fmla="val 4078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7" name="台形 46">
                <a:extLst>
                  <a:ext uri="{FF2B5EF4-FFF2-40B4-BE49-F238E27FC236}">
                    <a16:creationId xmlns:a16="http://schemas.microsoft.com/office/drawing/2014/main" id="{C690F033-D1EE-4D10-9600-E7A9B3B1F3C7}"/>
                  </a:ext>
                </a:extLst>
              </p:cNvPr>
              <p:cNvSpPr/>
              <p:nvPr/>
            </p:nvSpPr>
            <p:spPr bwMode="auto">
              <a:xfrm rot="16200000">
                <a:off x="-2322325" y="3698690"/>
                <a:ext cx="1920500" cy="923926"/>
              </a:xfrm>
              <a:prstGeom prst="trapezoid">
                <a:avLst>
                  <a:gd name="adj" fmla="val 20083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16F3E47E-95A1-41B9-B3D2-C3B6A5EA5EBC}"/>
                  </a:ext>
                </a:extLst>
              </p:cNvPr>
              <p:cNvSpPr/>
              <p:nvPr/>
            </p:nvSpPr>
            <p:spPr bwMode="auto">
              <a:xfrm rot="16200000" flipV="1">
                <a:off x="-1832104" y="4132396"/>
                <a:ext cx="1920500" cy="56515"/>
              </a:xfrm>
              <a:prstGeom prst="trapezoid">
                <a:avLst>
                  <a:gd name="adj" fmla="val 20083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F2990DA8-F893-424E-9BAB-8EDA175A9997}"/>
                  </a:ext>
                </a:extLst>
              </p:cNvPr>
              <p:cNvSpPr/>
              <p:nvPr/>
            </p:nvSpPr>
            <p:spPr bwMode="auto">
              <a:xfrm rot="16200000">
                <a:off x="-2240097" y="3767522"/>
                <a:ext cx="1740418" cy="787148"/>
              </a:xfrm>
              <a:custGeom>
                <a:avLst/>
                <a:gdLst>
                  <a:gd name="connsiteX0" fmla="*/ 1773420 w 1773420"/>
                  <a:gd name="connsiteY0" fmla="*/ 787148 h 787148"/>
                  <a:gd name="connsiteX1" fmla="*/ 0 w 1773420"/>
                  <a:gd name="connsiteY1" fmla="*/ 787148 h 787148"/>
                  <a:gd name="connsiteX2" fmla="*/ 158083 w 1773420"/>
                  <a:gd name="connsiteY2" fmla="*/ 0 h 787148"/>
                  <a:gd name="connsiteX3" fmla="*/ 1615338 w 1773420"/>
                  <a:gd name="connsiteY3" fmla="*/ 0 h 787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3420" h="787148">
                    <a:moveTo>
                      <a:pt x="1773420" y="787148"/>
                    </a:moveTo>
                    <a:lnTo>
                      <a:pt x="0" y="787148"/>
                    </a:lnTo>
                    <a:lnTo>
                      <a:pt x="158083" y="0"/>
                    </a:lnTo>
                    <a:lnTo>
                      <a:pt x="1615338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FFB419CD-74DC-4234-84D6-AA6064E70827}"/>
                  </a:ext>
                </a:extLst>
              </p:cNvPr>
              <p:cNvSpPr/>
              <p:nvPr/>
            </p:nvSpPr>
            <p:spPr>
              <a:xfrm>
                <a:off x="-1724419" y="3449715"/>
                <a:ext cx="232766" cy="256102"/>
              </a:xfrm>
              <a:custGeom>
                <a:avLst/>
                <a:gdLst>
                  <a:gd name="connsiteX0" fmla="*/ 188429 w 232766"/>
                  <a:gd name="connsiteY0" fmla="*/ 0 h 256102"/>
                  <a:gd name="connsiteX1" fmla="*/ 232766 w 232766"/>
                  <a:gd name="connsiteY1" fmla="*/ 0 h 256102"/>
                  <a:gd name="connsiteX2" fmla="*/ 0 w 232766"/>
                  <a:gd name="connsiteY2" fmla="*/ 256102 h 256102"/>
                  <a:gd name="connsiteX3" fmla="*/ 0 w 232766"/>
                  <a:gd name="connsiteY3" fmla="*/ 207320 h 256102"/>
                  <a:gd name="connsiteX4" fmla="*/ 98313 w 232766"/>
                  <a:gd name="connsiteY4" fmla="*/ 0 h 256102"/>
                  <a:gd name="connsiteX5" fmla="*/ 143800 w 232766"/>
                  <a:gd name="connsiteY5" fmla="*/ 0 h 256102"/>
                  <a:gd name="connsiteX6" fmla="*/ 0 w 232766"/>
                  <a:gd name="connsiteY6" fmla="*/ 158217 h 256102"/>
                  <a:gd name="connsiteX7" fmla="*/ 0 w 232766"/>
                  <a:gd name="connsiteY7" fmla="*/ 108170 h 256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66" h="256102">
                    <a:moveTo>
                      <a:pt x="188429" y="0"/>
                    </a:moveTo>
                    <a:lnTo>
                      <a:pt x="232766" y="0"/>
                    </a:lnTo>
                    <a:lnTo>
                      <a:pt x="0" y="256102"/>
                    </a:lnTo>
                    <a:lnTo>
                      <a:pt x="0" y="207320"/>
                    </a:lnTo>
                    <a:close/>
                    <a:moveTo>
                      <a:pt x="98313" y="0"/>
                    </a:moveTo>
                    <a:lnTo>
                      <a:pt x="143800" y="0"/>
                    </a:lnTo>
                    <a:lnTo>
                      <a:pt x="0" y="158217"/>
                    </a:lnTo>
                    <a:lnTo>
                      <a:pt x="0" y="10817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4768D282-6A8F-41DF-8E16-A04DDF321BE0}"/>
                </a:ext>
              </a:extLst>
            </p:cNvPr>
            <p:cNvSpPr/>
            <p:nvPr/>
          </p:nvSpPr>
          <p:spPr bwMode="auto">
            <a:xfrm>
              <a:off x="-2575895" y="503675"/>
              <a:ext cx="2563263" cy="2508920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D9C6C673-EF23-4BAC-A566-7601D69C0C4B}"/>
                </a:ext>
              </a:extLst>
            </p:cNvPr>
            <p:cNvSpPr/>
            <p:nvPr/>
          </p:nvSpPr>
          <p:spPr bwMode="auto">
            <a:xfrm>
              <a:off x="-2371674" y="1636111"/>
              <a:ext cx="959718" cy="1141420"/>
            </a:xfrm>
            <a:custGeom>
              <a:avLst/>
              <a:gdLst>
                <a:gd name="connsiteX0" fmla="*/ 1346052 w 2383305"/>
                <a:gd name="connsiteY0" fmla="*/ 519 h 2834532"/>
                <a:gd name="connsiteX1" fmla="*/ 1404709 w 2383305"/>
                <a:gd name="connsiteY1" fmla="*/ 8366 h 2834532"/>
                <a:gd name="connsiteX2" fmla="*/ 1440286 w 2383305"/>
                <a:gd name="connsiteY2" fmla="*/ 28425 h 2834532"/>
                <a:gd name="connsiteX3" fmla="*/ 1459527 w 2383305"/>
                <a:gd name="connsiteY3" fmla="*/ 222912 h 2834532"/>
                <a:gd name="connsiteX4" fmla="*/ 1417212 w 2383305"/>
                <a:gd name="connsiteY4" fmla="*/ 259253 h 2834532"/>
                <a:gd name="connsiteX5" fmla="*/ 1411138 w 2383305"/>
                <a:gd name="connsiteY5" fmla="*/ 261963 h 2834532"/>
                <a:gd name="connsiteX6" fmla="*/ 1362725 w 2383305"/>
                <a:gd name="connsiteY6" fmla="*/ 291284 h 2834532"/>
                <a:gd name="connsiteX7" fmla="*/ 1261652 w 2383305"/>
                <a:gd name="connsiteY7" fmla="*/ 367552 h 2834532"/>
                <a:gd name="connsiteX8" fmla="*/ 1239477 w 2383305"/>
                <a:gd name="connsiteY8" fmla="*/ 388026 h 2834532"/>
                <a:gd name="connsiteX9" fmla="*/ 1246402 w 2383305"/>
                <a:gd name="connsiteY9" fmla="*/ 388641 h 2834532"/>
                <a:gd name="connsiteX10" fmla="*/ 1273975 w 2383305"/>
                <a:gd name="connsiteY10" fmla="*/ 371922 h 2834532"/>
                <a:gd name="connsiteX11" fmla="*/ 1909058 w 2383305"/>
                <a:gd name="connsiteY11" fmla="*/ 221726 h 2834532"/>
                <a:gd name="connsiteX12" fmla="*/ 2016736 w 2383305"/>
                <a:gd name="connsiteY12" fmla="*/ 230459 h 2834532"/>
                <a:gd name="connsiteX13" fmla="*/ 2024936 w 2383305"/>
                <a:gd name="connsiteY13" fmla="*/ 230583 h 2834532"/>
                <a:gd name="connsiteX14" fmla="*/ 2080749 w 2383305"/>
                <a:gd name="connsiteY14" fmla="*/ 249160 h 2834532"/>
                <a:gd name="connsiteX15" fmla="*/ 2131354 w 2383305"/>
                <a:gd name="connsiteY15" fmla="*/ 456106 h 2834532"/>
                <a:gd name="connsiteX16" fmla="*/ 1982171 w 2383305"/>
                <a:gd name="connsiteY16" fmla="*/ 532687 h 2834532"/>
                <a:gd name="connsiteX17" fmla="*/ 1966939 w 2383305"/>
                <a:gd name="connsiteY17" fmla="*/ 529340 h 2834532"/>
                <a:gd name="connsiteX18" fmla="*/ 1898005 w 2383305"/>
                <a:gd name="connsiteY18" fmla="*/ 523748 h 2834532"/>
                <a:gd name="connsiteX19" fmla="*/ 1467736 w 2383305"/>
                <a:gd name="connsiteY19" fmla="*/ 612201 h 2834532"/>
                <a:gd name="connsiteX20" fmla="*/ 1441071 w 2383305"/>
                <a:gd name="connsiteY20" fmla="*/ 626136 h 2834532"/>
                <a:gd name="connsiteX21" fmla="*/ 1481545 w 2383305"/>
                <a:gd name="connsiteY21" fmla="*/ 612906 h 2834532"/>
                <a:gd name="connsiteX22" fmla="*/ 2167877 w 2383305"/>
                <a:gd name="connsiteY22" fmla="*/ 622246 h 2834532"/>
                <a:gd name="connsiteX23" fmla="*/ 2260776 w 2383305"/>
                <a:gd name="connsiteY23" fmla="*/ 654960 h 2834532"/>
                <a:gd name="connsiteX24" fmla="*/ 2268279 w 2383305"/>
                <a:gd name="connsiteY24" fmla="*/ 656764 h 2834532"/>
                <a:gd name="connsiteX25" fmla="*/ 2298999 w 2383305"/>
                <a:gd name="connsiteY25" fmla="*/ 670869 h 2834532"/>
                <a:gd name="connsiteX26" fmla="*/ 2361942 w 2383305"/>
                <a:gd name="connsiteY26" fmla="*/ 894442 h 2834532"/>
                <a:gd name="connsiteX27" fmla="*/ 2167120 w 2383305"/>
                <a:gd name="connsiteY27" fmla="*/ 964019 h 2834532"/>
                <a:gd name="connsiteX28" fmla="*/ 2145360 w 2383305"/>
                <a:gd name="connsiteY28" fmla="*/ 954028 h 2834532"/>
                <a:gd name="connsiteX29" fmla="*/ 2144903 w 2383305"/>
                <a:gd name="connsiteY29" fmla="*/ 955170 h 2834532"/>
                <a:gd name="connsiteX30" fmla="*/ 1639699 w 2383305"/>
                <a:gd name="connsiteY30" fmla="*/ 906370 h 2834532"/>
                <a:gd name="connsiteX31" fmla="*/ 1578732 w 2383305"/>
                <a:gd name="connsiteY31" fmla="*/ 920467 h 2834532"/>
                <a:gd name="connsiteX32" fmla="*/ 1638971 w 2383305"/>
                <a:gd name="connsiteY32" fmla="*/ 918975 h 2834532"/>
                <a:gd name="connsiteX33" fmla="*/ 2069795 w 2383305"/>
                <a:gd name="connsiteY33" fmla="*/ 1027310 h 2834532"/>
                <a:gd name="connsiteX34" fmla="*/ 2146140 w 2383305"/>
                <a:gd name="connsiteY34" fmla="*/ 1069701 h 2834532"/>
                <a:gd name="connsiteX35" fmla="*/ 2219570 w 2383305"/>
                <a:gd name="connsiteY35" fmla="*/ 1119089 h 2834532"/>
                <a:gd name="connsiteX36" fmla="*/ 2219484 w 2383305"/>
                <a:gd name="connsiteY36" fmla="*/ 1119207 h 2834532"/>
                <a:gd name="connsiteX37" fmla="*/ 2228954 w 2383305"/>
                <a:gd name="connsiteY37" fmla="*/ 1124950 h 2834532"/>
                <a:gd name="connsiteX38" fmla="*/ 2276511 w 2383305"/>
                <a:gd name="connsiteY38" fmla="*/ 1310268 h 2834532"/>
                <a:gd name="connsiteX39" fmla="*/ 2072845 w 2383305"/>
                <a:gd name="connsiteY39" fmla="*/ 1378351 h 2834532"/>
                <a:gd name="connsiteX40" fmla="*/ 2046154 w 2383305"/>
                <a:gd name="connsiteY40" fmla="*/ 1362168 h 2834532"/>
                <a:gd name="connsiteX41" fmla="*/ 2038982 w 2383305"/>
                <a:gd name="connsiteY41" fmla="*/ 1355617 h 2834532"/>
                <a:gd name="connsiteX42" fmla="*/ 1991044 w 2383305"/>
                <a:gd name="connsiteY42" fmla="*/ 1323375 h 2834532"/>
                <a:gd name="connsiteX43" fmla="*/ 1232921 w 2383305"/>
                <a:gd name="connsiteY43" fmla="*/ 1319769 h 2834532"/>
                <a:gd name="connsiteX44" fmla="*/ 1195860 w 2383305"/>
                <a:gd name="connsiteY44" fmla="*/ 1344032 h 2834532"/>
                <a:gd name="connsiteX45" fmla="*/ 1214369 w 2383305"/>
                <a:gd name="connsiteY45" fmla="*/ 1371210 h 2834532"/>
                <a:gd name="connsiteX46" fmla="*/ 1583198 w 2383305"/>
                <a:gd name="connsiteY46" fmla="*/ 1613826 h 2834532"/>
                <a:gd name="connsiteX47" fmla="*/ 1583066 w 2383305"/>
                <a:gd name="connsiteY47" fmla="*/ 1614358 h 2834532"/>
                <a:gd name="connsiteX48" fmla="*/ 1603531 w 2383305"/>
                <a:gd name="connsiteY48" fmla="*/ 1619675 h 2834532"/>
                <a:gd name="connsiteX49" fmla="*/ 1720364 w 2383305"/>
                <a:gd name="connsiteY49" fmla="*/ 1779203 h 2834532"/>
                <a:gd name="connsiteX50" fmla="*/ 1550082 w 2383305"/>
                <a:gd name="connsiteY50" fmla="*/ 1966261 h 2834532"/>
                <a:gd name="connsiteX51" fmla="*/ 1513906 w 2383305"/>
                <a:gd name="connsiteY51" fmla="*/ 1964317 h 2834532"/>
                <a:gd name="connsiteX52" fmla="*/ 1496049 w 2383305"/>
                <a:gd name="connsiteY52" fmla="*/ 1959679 h 2834532"/>
                <a:gd name="connsiteX53" fmla="*/ 1495658 w 2383305"/>
                <a:gd name="connsiteY53" fmla="*/ 1961224 h 2834532"/>
                <a:gd name="connsiteX54" fmla="*/ 1055976 w 2383305"/>
                <a:gd name="connsiteY54" fmla="*/ 1725882 h 2834532"/>
                <a:gd name="connsiteX55" fmla="*/ 1052522 w 2383305"/>
                <a:gd name="connsiteY55" fmla="*/ 1722434 h 2834532"/>
                <a:gd name="connsiteX56" fmla="*/ 1047031 w 2383305"/>
                <a:gd name="connsiteY56" fmla="*/ 1722811 h 2834532"/>
                <a:gd name="connsiteX57" fmla="*/ 749224 w 2383305"/>
                <a:gd name="connsiteY57" fmla="*/ 1674736 h 2834532"/>
                <a:gd name="connsiteX58" fmla="*/ 726211 w 2383305"/>
                <a:gd name="connsiteY58" fmla="*/ 1664427 h 2834532"/>
                <a:gd name="connsiteX59" fmla="*/ 10887 w 2383305"/>
                <a:gd name="connsiteY59" fmla="*/ 2834532 h 2834532"/>
                <a:gd name="connsiteX60" fmla="*/ 0 w 2383305"/>
                <a:gd name="connsiteY60" fmla="*/ 1766659 h 2834532"/>
                <a:gd name="connsiteX61" fmla="*/ 305306 w 2383305"/>
                <a:gd name="connsiteY61" fmla="*/ 1228752 h 2834532"/>
                <a:gd name="connsiteX62" fmla="*/ 311022 w 2383305"/>
                <a:gd name="connsiteY62" fmla="*/ 1187307 h 2834532"/>
                <a:gd name="connsiteX63" fmla="*/ 604064 w 2383305"/>
                <a:gd name="connsiteY63" fmla="*/ 682846 h 2834532"/>
                <a:gd name="connsiteX64" fmla="*/ 757088 w 2383305"/>
                <a:gd name="connsiteY64" fmla="*/ 553328 h 2834532"/>
                <a:gd name="connsiteX65" fmla="*/ 797054 w 2383305"/>
                <a:gd name="connsiteY65" fmla="*/ 527192 h 2834532"/>
                <a:gd name="connsiteX66" fmla="*/ 829277 w 2383305"/>
                <a:gd name="connsiteY66" fmla="*/ 468229 h 2834532"/>
                <a:gd name="connsiteX67" fmla="*/ 1214038 w 2383305"/>
                <a:gd name="connsiteY67" fmla="*/ 64562 h 2834532"/>
                <a:gd name="connsiteX68" fmla="*/ 1279365 w 2383305"/>
                <a:gd name="connsiteY68" fmla="*/ 24996 h 2834532"/>
                <a:gd name="connsiteX69" fmla="*/ 1288930 w 2383305"/>
                <a:gd name="connsiteY69" fmla="*/ 18295 h 2834532"/>
                <a:gd name="connsiteX70" fmla="*/ 1346052 w 2383305"/>
                <a:gd name="connsiteY70" fmla="*/ 519 h 2834532"/>
                <a:gd name="connsiteX0" fmla="*/ 1943365 w 2980618"/>
                <a:gd name="connsiteY0" fmla="*/ 519 h 2834532"/>
                <a:gd name="connsiteX1" fmla="*/ 2002022 w 2980618"/>
                <a:gd name="connsiteY1" fmla="*/ 8366 h 2834532"/>
                <a:gd name="connsiteX2" fmla="*/ 2037599 w 2980618"/>
                <a:gd name="connsiteY2" fmla="*/ 28425 h 2834532"/>
                <a:gd name="connsiteX3" fmla="*/ 2056840 w 2980618"/>
                <a:gd name="connsiteY3" fmla="*/ 222912 h 2834532"/>
                <a:gd name="connsiteX4" fmla="*/ 2014525 w 2980618"/>
                <a:gd name="connsiteY4" fmla="*/ 259253 h 2834532"/>
                <a:gd name="connsiteX5" fmla="*/ 2008451 w 2980618"/>
                <a:gd name="connsiteY5" fmla="*/ 261963 h 2834532"/>
                <a:gd name="connsiteX6" fmla="*/ 1960038 w 2980618"/>
                <a:gd name="connsiteY6" fmla="*/ 291284 h 2834532"/>
                <a:gd name="connsiteX7" fmla="*/ 1858965 w 2980618"/>
                <a:gd name="connsiteY7" fmla="*/ 367552 h 2834532"/>
                <a:gd name="connsiteX8" fmla="*/ 1836790 w 2980618"/>
                <a:gd name="connsiteY8" fmla="*/ 388026 h 2834532"/>
                <a:gd name="connsiteX9" fmla="*/ 1843715 w 2980618"/>
                <a:gd name="connsiteY9" fmla="*/ 388641 h 2834532"/>
                <a:gd name="connsiteX10" fmla="*/ 1871288 w 2980618"/>
                <a:gd name="connsiteY10" fmla="*/ 371922 h 2834532"/>
                <a:gd name="connsiteX11" fmla="*/ 2506371 w 2980618"/>
                <a:gd name="connsiteY11" fmla="*/ 221726 h 2834532"/>
                <a:gd name="connsiteX12" fmla="*/ 2614049 w 2980618"/>
                <a:gd name="connsiteY12" fmla="*/ 230459 h 2834532"/>
                <a:gd name="connsiteX13" fmla="*/ 2622249 w 2980618"/>
                <a:gd name="connsiteY13" fmla="*/ 230583 h 2834532"/>
                <a:gd name="connsiteX14" fmla="*/ 2678062 w 2980618"/>
                <a:gd name="connsiteY14" fmla="*/ 249160 h 2834532"/>
                <a:gd name="connsiteX15" fmla="*/ 2728667 w 2980618"/>
                <a:gd name="connsiteY15" fmla="*/ 456106 h 2834532"/>
                <a:gd name="connsiteX16" fmla="*/ 2579484 w 2980618"/>
                <a:gd name="connsiteY16" fmla="*/ 532687 h 2834532"/>
                <a:gd name="connsiteX17" fmla="*/ 2564252 w 2980618"/>
                <a:gd name="connsiteY17" fmla="*/ 529340 h 2834532"/>
                <a:gd name="connsiteX18" fmla="*/ 2495318 w 2980618"/>
                <a:gd name="connsiteY18" fmla="*/ 523748 h 2834532"/>
                <a:gd name="connsiteX19" fmla="*/ 2065049 w 2980618"/>
                <a:gd name="connsiteY19" fmla="*/ 612201 h 2834532"/>
                <a:gd name="connsiteX20" fmla="*/ 2038384 w 2980618"/>
                <a:gd name="connsiteY20" fmla="*/ 626136 h 2834532"/>
                <a:gd name="connsiteX21" fmla="*/ 2078858 w 2980618"/>
                <a:gd name="connsiteY21" fmla="*/ 612906 h 2834532"/>
                <a:gd name="connsiteX22" fmla="*/ 2765190 w 2980618"/>
                <a:gd name="connsiteY22" fmla="*/ 622246 h 2834532"/>
                <a:gd name="connsiteX23" fmla="*/ 2858089 w 2980618"/>
                <a:gd name="connsiteY23" fmla="*/ 654960 h 2834532"/>
                <a:gd name="connsiteX24" fmla="*/ 2865592 w 2980618"/>
                <a:gd name="connsiteY24" fmla="*/ 656764 h 2834532"/>
                <a:gd name="connsiteX25" fmla="*/ 2896312 w 2980618"/>
                <a:gd name="connsiteY25" fmla="*/ 670869 h 2834532"/>
                <a:gd name="connsiteX26" fmla="*/ 2959255 w 2980618"/>
                <a:gd name="connsiteY26" fmla="*/ 894442 h 2834532"/>
                <a:gd name="connsiteX27" fmla="*/ 2764433 w 2980618"/>
                <a:gd name="connsiteY27" fmla="*/ 964019 h 2834532"/>
                <a:gd name="connsiteX28" fmla="*/ 2742673 w 2980618"/>
                <a:gd name="connsiteY28" fmla="*/ 954028 h 2834532"/>
                <a:gd name="connsiteX29" fmla="*/ 2742216 w 2980618"/>
                <a:gd name="connsiteY29" fmla="*/ 955170 h 2834532"/>
                <a:gd name="connsiteX30" fmla="*/ 2237012 w 2980618"/>
                <a:gd name="connsiteY30" fmla="*/ 906370 h 2834532"/>
                <a:gd name="connsiteX31" fmla="*/ 2176045 w 2980618"/>
                <a:gd name="connsiteY31" fmla="*/ 920467 h 2834532"/>
                <a:gd name="connsiteX32" fmla="*/ 2236284 w 2980618"/>
                <a:gd name="connsiteY32" fmla="*/ 918975 h 2834532"/>
                <a:gd name="connsiteX33" fmla="*/ 2667108 w 2980618"/>
                <a:gd name="connsiteY33" fmla="*/ 1027310 h 2834532"/>
                <a:gd name="connsiteX34" fmla="*/ 2743453 w 2980618"/>
                <a:gd name="connsiteY34" fmla="*/ 1069701 h 2834532"/>
                <a:gd name="connsiteX35" fmla="*/ 2816883 w 2980618"/>
                <a:gd name="connsiteY35" fmla="*/ 1119089 h 2834532"/>
                <a:gd name="connsiteX36" fmla="*/ 2816797 w 2980618"/>
                <a:gd name="connsiteY36" fmla="*/ 1119207 h 2834532"/>
                <a:gd name="connsiteX37" fmla="*/ 2826267 w 2980618"/>
                <a:gd name="connsiteY37" fmla="*/ 1124950 h 2834532"/>
                <a:gd name="connsiteX38" fmla="*/ 2873824 w 2980618"/>
                <a:gd name="connsiteY38" fmla="*/ 1310268 h 2834532"/>
                <a:gd name="connsiteX39" fmla="*/ 2670158 w 2980618"/>
                <a:gd name="connsiteY39" fmla="*/ 1378351 h 2834532"/>
                <a:gd name="connsiteX40" fmla="*/ 2643467 w 2980618"/>
                <a:gd name="connsiteY40" fmla="*/ 1362168 h 2834532"/>
                <a:gd name="connsiteX41" fmla="*/ 2636295 w 2980618"/>
                <a:gd name="connsiteY41" fmla="*/ 1355617 h 2834532"/>
                <a:gd name="connsiteX42" fmla="*/ 2588357 w 2980618"/>
                <a:gd name="connsiteY42" fmla="*/ 1323375 h 2834532"/>
                <a:gd name="connsiteX43" fmla="*/ 1830234 w 2980618"/>
                <a:gd name="connsiteY43" fmla="*/ 1319769 h 2834532"/>
                <a:gd name="connsiteX44" fmla="*/ 1793173 w 2980618"/>
                <a:gd name="connsiteY44" fmla="*/ 1344032 h 2834532"/>
                <a:gd name="connsiteX45" fmla="*/ 1811682 w 2980618"/>
                <a:gd name="connsiteY45" fmla="*/ 1371210 h 2834532"/>
                <a:gd name="connsiteX46" fmla="*/ 2180511 w 2980618"/>
                <a:gd name="connsiteY46" fmla="*/ 1613826 h 2834532"/>
                <a:gd name="connsiteX47" fmla="*/ 2180379 w 2980618"/>
                <a:gd name="connsiteY47" fmla="*/ 1614358 h 2834532"/>
                <a:gd name="connsiteX48" fmla="*/ 2200844 w 2980618"/>
                <a:gd name="connsiteY48" fmla="*/ 1619675 h 2834532"/>
                <a:gd name="connsiteX49" fmla="*/ 2317677 w 2980618"/>
                <a:gd name="connsiteY49" fmla="*/ 1779203 h 2834532"/>
                <a:gd name="connsiteX50" fmla="*/ 2147395 w 2980618"/>
                <a:gd name="connsiteY50" fmla="*/ 1966261 h 2834532"/>
                <a:gd name="connsiteX51" fmla="*/ 2111219 w 2980618"/>
                <a:gd name="connsiteY51" fmla="*/ 1964317 h 2834532"/>
                <a:gd name="connsiteX52" fmla="*/ 2093362 w 2980618"/>
                <a:gd name="connsiteY52" fmla="*/ 1959679 h 2834532"/>
                <a:gd name="connsiteX53" fmla="*/ 2092971 w 2980618"/>
                <a:gd name="connsiteY53" fmla="*/ 1961224 h 2834532"/>
                <a:gd name="connsiteX54" fmla="*/ 1653289 w 2980618"/>
                <a:gd name="connsiteY54" fmla="*/ 1725882 h 2834532"/>
                <a:gd name="connsiteX55" fmla="*/ 1649835 w 2980618"/>
                <a:gd name="connsiteY55" fmla="*/ 1722434 h 2834532"/>
                <a:gd name="connsiteX56" fmla="*/ 1644344 w 2980618"/>
                <a:gd name="connsiteY56" fmla="*/ 1722811 h 2834532"/>
                <a:gd name="connsiteX57" fmla="*/ 1346537 w 2980618"/>
                <a:gd name="connsiteY57" fmla="*/ 1674736 h 2834532"/>
                <a:gd name="connsiteX58" fmla="*/ 1323524 w 2980618"/>
                <a:gd name="connsiteY58" fmla="*/ 1664427 h 2834532"/>
                <a:gd name="connsiteX59" fmla="*/ 608200 w 2980618"/>
                <a:gd name="connsiteY59" fmla="*/ 2834532 h 2834532"/>
                <a:gd name="connsiteX60" fmla="*/ 0 w 2980618"/>
                <a:gd name="connsiteY60" fmla="*/ 2376740 h 2834532"/>
                <a:gd name="connsiteX61" fmla="*/ 597313 w 2980618"/>
                <a:gd name="connsiteY61" fmla="*/ 1766659 h 2834532"/>
                <a:gd name="connsiteX62" fmla="*/ 902619 w 2980618"/>
                <a:gd name="connsiteY62" fmla="*/ 1228752 h 2834532"/>
                <a:gd name="connsiteX63" fmla="*/ 908335 w 2980618"/>
                <a:gd name="connsiteY63" fmla="*/ 1187307 h 2834532"/>
                <a:gd name="connsiteX64" fmla="*/ 1201377 w 2980618"/>
                <a:gd name="connsiteY64" fmla="*/ 682846 h 2834532"/>
                <a:gd name="connsiteX65" fmla="*/ 1354401 w 2980618"/>
                <a:gd name="connsiteY65" fmla="*/ 553328 h 2834532"/>
                <a:gd name="connsiteX66" fmla="*/ 1394367 w 2980618"/>
                <a:gd name="connsiteY66" fmla="*/ 527192 h 2834532"/>
                <a:gd name="connsiteX67" fmla="*/ 1426590 w 2980618"/>
                <a:gd name="connsiteY67" fmla="*/ 468229 h 2834532"/>
                <a:gd name="connsiteX68" fmla="*/ 1811351 w 2980618"/>
                <a:gd name="connsiteY68" fmla="*/ 64562 h 2834532"/>
                <a:gd name="connsiteX69" fmla="*/ 1876678 w 2980618"/>
                <a:gd name="connsiteY69" fmla="*/ 24996 h 2834532"/>
                <a:gd name="connsiteX70" fmla="*/ 1886243 w 2980618"/>
                <a:gd name="connsiteY70" fmla="*/ 18295 h 2834532"/>
                <a:gd name="connsiteX71" fmla="*/ 1943365 w 2980618"/>
                <a:gd name="connsiteY71" fmla="*/ 519 h 2834532"/>
                <a:gd name="connsiteX0" fmla="*/ 0 w 2980618"/>
                <a:gd name="connsiteY0" fmla="*/ 2376740 h 2834532"/>
                <a:gd name="connsiteX1" fmla="*/ 597313 w 2980618"/>
                <a:gd name="connsiteY1" fmla="*/ 1766659 h 2834532"/>
                <a:gd name="connsiteX2" fmla="*/ 902619 w 2980618"/>
                <a:gd name="connsiteY2" fmla="*/ 1228752 h 2834532"/>
                <a:gd name="connsiteX3" fmla="*/ 908335 w 2980618"/>
                <a:gd name="connsiteY3" fmla="*/ 1187307 h 2834532"/>
                <a:gd name="connsiteX4" fmla="*/ 1201377 w 2980618"/>
                <a:gd name="connsiteY4" fmla="*/ 682846 h 2834532"/>
                <a:gd name="connsiteX5" fmla="*/ 1354401 w 2980618"/>
                <a:gd name="connsiteY5" fmla="*/ 553328 h 2834532"/>
                <a:gd name="connsiteX6" fmla="*/ 1394367 w 2980618"/>
                <a:gd name="connsiteY6" fmla="*/ 527192 h 2834532"/>
                <a:gd name="connsiteX7" fmla="*/ 1426590 w 2980618"/>
                <a:gd name="connsiteY7" fmla="*/ 468229 h 2834532"/>
                <a:gd name="connsiteX8" fmla="*/ 1811351 w 2980618"/>
                <a:gd name="connsiteY8" fmla="*/ 64562 h 2834532"/>
                <a:gd name="connsiteX9" fmla="*/ 1876678 w 2980618"/>
                <a:gd name="connsiteY9" fmla="*/ 24996 h 2834532"/>
                <a:gd name="connsiteX10" fmla="*/ 1886243 w 2980618"/>
                <a:gd name="connsiteY10" fmla="*/ 18295 h 2834532"/>
                <a:gd name="connsiteX11" fmla="*/ 1943365 w 2980618"/>
                <a:gd name="connsiteY11" fmla="*/ 519 h 2834532"/>
                <a:gd name="connsiteX12" fmla="*/ 2002022 w 2980618"/>
                <a:gd name="connsiteY12" fmla="*/ 8366 h 2834532"/>
                <a:gd name="connsiteX13" fmla="*/ 2037599 w 2980618"/>
                <a:gd name="connsiteY13" fmla="*/ 28425 h 2834532"/>
                <a:gd name="connsiteX14" fmla="*/ 2056840 w 2980618"/>
                <a:gd name="connsiteY14" fmla="*/ 222912 h 2834532"/>
                <a:gd name="connsiteX15" fmla="*/ 2014525 w 2980618"/>
                <a:gd name="connsiteY15" fmla="*/ 259253 h 2834532"/>
                <a:gd name="connsiteX16" fmla="*/ 2008451 w 2980618"/>
                <a:gd name="connsiteY16" fmla="*/ 261963 h 2834532"/>
                <a:gd name="connsiteX17" fmla="*/ 1960038 w 2980618"/>
                <a:gd name="connsiteY17" fmla="*/ 291284 h 2834532"/>
                <a:gd name="connsiteX18" fmla="*/ 1858965 w 2980618"/>
                <a:gd name="connsiteY18" fmla="*/ 367552 h 2834532"/>
                <a:gd name="connsiteX19" fmla="*/ 1836790 w 2980618"/>
                <a:gd name="connsiteY19" fmla="*/ 388026 h 2834532"/>
                <a:gd name="connsiteX20" fmla="*/ 1843715 w 2980618"/>
                <a:gd name="connsiteY20" fmla="*/ 388641 h 2834532"/>
                <a:gd name="connsiteX21" fmla="*/ 1871288 w 2980618"/>
                <a:gd name="connsiteY21" fmla="*/ 371922 h 2834532"/>
                <a:gd name="connsiteX22" fmla="*/ 2506371 w 2980618"/>
                <a:gd name="connsiteY22" fmla="*/ 221726 h 2834532"/>
                <a:gd name="connsiteX23" fmla="*/ 2614049 w 2980618"/>
                <a:gd name="connsiteY23" fmla="*/ 230459 h 2834532"/>
                <a:gd name="connsiteX24" fmla="*/ 2622249 w 2980618"/>
                <a:gd name="connsiteY24" fmla="*/ 230583 h 2834532"/>
                <a:gd name="connsiteX25" fmla="*/ 2678062 w 2980618"/>
                <a:gd name="connsiteY25" fmla="*/ 249160 h 2834532"/>
                <a:gd name="connsiteX26" fmla="*/ 2728667 w 2980618"/>
                <a:gd name="connsiteY26" fmla="*/ 456106 h 2834532"/>
                <a:gd name="connsiteX27" fmla="*/ 2579484 w 2980618"/>
                <a:gd name="connsiteY27" fmla="*/ 532687 h 2834532"/>
                <a:gd name="connsiteX28" fmla="*/ 2564252 w 2980618"/>
                <a:gd name="connsiteY28" fmla="*/ 529340 h 2834532"/>
                <a:gd name="connsiteX29" fmla="*/ 2495318 w 2980618"/>
                <a:gd name="connsiteY29" fmla="*/ 523748 h 2834532"/>
                <a:gd name="connsiteX30" fmla="*/ 2065049 w 2980618"/>
                <a:gd name="connsiteY30" fmla="*/ 612201 h 2834532"/>
                <a:gd name="connsiteX31" fmla="*/ 2038384 w 2980618"/>
                <a:gd name="connsiteY31" fmla="*/ 626136 h 2834532"/>
                <a:gd name="connsiteX32" fmla="*/ 2078858 w 2980618"/>
                <a:gd name="connsiteY32" fmla="*/ 612906 h 2834532"/>
                <a:gd name="connsiteX33" fmla="*/ 2765190 w 2980618"/>
                <a:gd name="connsiteY33" fmla="*/ 622246 h 2834532"/>
                <a:gd name="connsiteX34" fmla="*/ 2858089 w 2980618"/>
                <a:gd name="connsiteY34" fmla="*/ 654960 h 2834532"/>
                <a:gd name="connsiteX35" fmla="*/ 2865592 w 2980618"/>
                <a:gd name="connsiteY35" fmla="*/ 656764 h 2834532"/>
                <a:gd name="connsiteX36" fmla="*/ 2896312 w 2980618"/>
                <a:gd name="connsiteY36" fmla="*/ 670869 h 2834532"/>
                <a:gd name="connsiteX37" fmla="*/ 2959255 w 2980618"/>
                <a:gd name="connsiteY37" fmla="*/ 894442 h 2834532"/>
                <a:gd name="connsiteX38" fmla="*/ 2764433 w 2980618"/>
                <a:gd name="connsiteY38" fmla="*/ 964019 h 2834532"/>
                <a:gd name="connsiteX39" fmla="*/ 2742673 w 2980618"/>
                <a:gd name="connsiteY39" fmla="*/ 954028 h 2834532"/>
                <a:gd name="connsiteX40" fmla="*/ 2742216 w 2980618"/>
                <a:gd name="connsiteY40" fmla="*/ 955170 h 2834532"/>
                <a:gd name="connsiteX41" fmla="*/ 2237012 w 2980618"/>
                <a:gd name="connsiteY41" fmla="*/ 906370 h 2834532"/>
                <a:gd name="connsiteX42" fmla="*/ 2176045 w 2980618"/>
                <a:gd name="connsiteY42" fmla="*/ 920467 h 2834532"/>
                <a:gd name="connsiteX43" fmla="*/ 2236284 w 2980618"/>
                <a:gd name="connsiteY43" fmla="*/ 918975 h 2834532"/>
                <a:gd name="connsiteX44" fmla="*/ 2667108 w 2980618"/>
                <a:gd name="connsiteY44" fmla="*/ 1027310 h 2834532"/>
                <a:gd name="connsiteX45" fmla="*/ 2743453 w 2980618"/>
                <a:gd name="connsiteY45" fmla="*/ 1069701 h 2834532"/>
                <a:gd name="connsiteX46" fmla="*/ 2816883 w 2980618"/>
                <a:gd name="connsiteY46" fmla="*/ 1119089 h 2834532"/>
                <a:gd name="connsiteX47" fmla="*/ 2816797 w 2980618"/>
                <a:gd name="connsiteY47" fmla="*/ 1119207 h 2834532"/>
                <a:gd name="connsiteX48" fmla="*/ 2826267 w 2980618"/>
                <a:gd name="connsiteY48" fmla="*/ 1124950 h 2834532"/>
                <a:gd name="connsiteX49" fmla="*/ 2873824 w 2980618"/>
                <a:gd name="connsiteY49" fmla="*/ 1310268 h 2834532"/>
                <a:gd name="connsiteX50" fmla="*/ 2670158 w 2980618"/>
                <a:gd name="connsiteY50" fmla="*/ 1378351 h 2834532"/>
                <a:gd name="connsiteX51" fmla="*/ 2643467 w 2980618"/>
                <a:gd name="connsiteY51" fmla="*/ 1362168 h 2834532"/>
                <a:gd name="connsiteX52" fmla="*/ 2636295 w 2980618"/>
                <a:gd name="connsiteY52" fmla="*/ 1355617 h 2834532"/>
                <a:gd name="connsiteX53" fmla="*/ 2588357 w 2980618"/>
                <a:gd name="connsiteY53" fmla="*/ 1323375 h 2834532"/>
                <a:gd name="connsiteX54" fmla="*/ 1830234 w 2980618"/>
                <a:gd name="connsiteY54" fmla="*/ 1319769 h 2834532"/>
                <a:gd name="connsiteX55" fmla="*/ 1793173 w 2980618"/>
                <a:gd name="connsiteY55" fmla="*/ 1344032 h 2834532"/>
                <a:gd name="connsiteX56" fmla="*/ 1811682 w 2980618"/>
                <a:gd name="connsiteY56" fmla="*/ 1371210 h 2834532"/>
                <a:gd name="connsiteX57" fmla="*/ 2180511 w 2980618"/>
                <a:gd name="connsiteY57" fmla="*/ 1613826 h 2834532"/>
                <a:gd name="connsiteX58" fmla="*/ 2180379 w 2980618"/>
                <a:gd name="connsiteY58" fmla="*/ 1614358 h 2834532"/>
                <a:gd name="connsiteX59" fmla="*/ 2200844 w 2980618"/>
                <a:gd name="connsiteY59" fmla="*/ 1619675 h 2834532"/>
                <a:gd name="connsiteX60" fmla="*/ 2317677 w 2980618"/>
                <a:gd name="connsiteY60" fmla="*/ 1779203 h 2834532"/>
                <a:gd name="connsiteX61" fmla="*/ 2147395 w 2980618"/>
                <a:gd name="connsiteY61" fmla="*/ 1966261 h 2834532"/>
                <a:gd name="connsiteX62" fmla="*/ 2111219 w 2980618"/>
                <a:gd name="connsiteY62" fmla="*/ 1964317 h 2834532"/>
                <a:gd name="connsiteX63" fmla="*/ 2093362 w 2980618"/>
                <a:gd name="connsiteY63" fmla="*/ 1959679 h 2834532"/>
                <a:gd name="connsiteX64" fmla="*/ 2092971 w 2980618"/>
                <a:gd name="connsiteY64" fmla="*/ 1961224 h 2834532"/>
                <a:gd name="connsiteX65" fmla="*/ 1653289 w 2980618"/>
                <a:gd name="connsiteY65" fmla="*/ 1725882 h 2834532"/>
                <a:gd name="connsiteX66" fmla="*/ 1649835 w 2980618"/>
                <a:gd name="connsiteY66" fmla="*/ 1722434 h 2834532"/>
                <a:gd name="connsiteX67" fmla="*/ 1644344 w 2980618"/>
                <a:gd name="connsiteY67" fmla="*/ 1722811 h 2834532"/>
                <a:gd name="connsiteX68" fmla="*/ 1346537 w 2980618"/>
                <a:gd name="connsiteY68" fmla="*/ 1674736 h 2834532"/>
                <a:gd name="connsiteX69" fmla="*/ 1323524 w 2980618"/>
                <a:gd name="connsiteY69" fmla="*/ 1664427 h 2834532"/>
                <a:gd name="connsiteX70" fmla="*/ 608200 w 2980618"/>
                <a:gd name="connsiteY70" fmla="*/ 2834532 h 2834532"/>
                <a:gd name="connsiteX71" fmla="*/ 191832 w 2980618"/>
                <a:gd name="connsiteY71" fmla="*/ 2568572 h 2834532"/>
                <a:gd name="connsiteX0" fmla="*/ 442153 w 2825458"/>
                <a:gd name="connsiteY0" fmla="*/ 1766659 h 2834532"/>
                <a:gd name="connsiteX1" fmla="*/ 747459 w 2825458"/>
                <a:gd name="connsiteY1" fmla="*/ 1228752 h 2834532"/>
                <a:gd name="connsiteX2" fmla="*/ 753175 w 2825458"/>
                <a:gd name="connsiteY2" fmla="*/ 1187307 h 2834532"/>
                <a:gd name="connsiteX3" fmla="*/ 1046217 w 2825458"/>
                <a:gd name="connsiteY3" fmla="*/ 682846 h 2834532"/>
                <a:gd name="connsiteX4" fmla="*/ 1199241 w 2825458"/>
                <a:gd name="connsiteY4" fmla="*/ 553328 h 2834532"/>
                <a:gd name="connsiteX5" fmla="*/ 1239207 w 2825458"/>
                <a:gd name="connsiteY5" fmla="*/ 527192 h 2834532"/>
                <a:gd name="connsiteX6" fmla="*/ 1271430 w 2825458"/>
                <a:gd name="connsiteY6" fmla="*/ 468229 h 2834532"/>
                <a:gd name="connsiteX7" fmla="*/ 1656191 w 2825458"/>
                <a:gd name="connsiteY7" fmla="*/ 64562 h 2834532"/>
                <a:gd name="connsiteX8" fmla="*/ 1721518 w 2825458"/>
                <a:gd name="connsiteY8" fmla="*/ 24996 h 2834532"/>
                <a:gd name="connsiteX9" fmla="*/ 1731083 w 2825458"/>
                <a:gd name="connsiteY9" fmla="*/ 18295 h 2834532"/>
                <a:gd name="connsiteX10" fmla="*/ 1788205 w 2825458"/>
                <a:gd name="connsiteY10" fmla="*/ 519 h 2834532"/>
                <a:gd name="connsiteX11" fmla="*/ 1846862 w 2825458"/>
                <a:gd name="connsiteY11" fmla="*/ 8366 h 2834532"/>
                <a:gd name="connsiteX12" fmla="*/ 1882439 w 2825458"/>
                <a:gd name="connsiteY12" fmla="*/ 28425 h 2834532"/>
                <a:gd name="connsiteX13" fmla="*/ 1901680 w 2825458"/>
                <a:gd name="connsiteY13" fmla="*/ 222912 h 2834532"/>
                <a:gd name="connsiteX14" fmla="*/ 1859365 w 2825458"/>
                <a:gd name="connsiteY14" fmla="*/ 259253 h 2834532"/>
                <a:gd name="connsiteX15" fmla="*/ 1853291 w 2825458"/>
                <a:gd name="connsiteY15" fmla="*/ 261963 h 2834532"/>
                <a:gd name="connsiteX16" fmla="*/ 1804878 w 2825458"/>
                <a:gd name="connsiteY16" fmla="*/ 291284 h 2834532"/>
                <a:gd name="connsiteX17" fmla="*/ 1703805 w 2825458"/>
                <a:gd name="connsiteY17" fmla="*/ 367552 h 2834532"/>
                <a:gd name="connsiteX18" fmla="*/ 1681630 w 2825458"/>
                <a:gd name="connsiteY18" fmla="*/ 388026 h 2834532"/>
                <a:gd name="connsiteX19" fmla="*/ 1688555 w 2825458"/>
                <a:gd name="connsiteY19" fmla="*/ 388641 h 2834532"/>
                <a:gd name="connsiteX20" fmla="*/ 1716128 w 2825458"/>
                <a:gd name="connsiteY20" fmla="*/ 371922 h 2834532"/>
                <a:gd name="connsiteX21" fmla="*/ 2351211 w 2825458"/>
                <a:gd name="connsiteY21" fmla="*/ 221726 h 2834532"/>
                <a:gd name="connsiteX22" fmla="*/ 2458889 w 2825458"/>
                <a:gd name="connsiteY22" fmla="*/ 230459 h 2834532"/>
                <a:gd name="connsiteX23" fmla="*/ 2467089 w 2825458"/>
                <a:gd name="connsiteY23" fmla="*/ 230583 h 2834532"/>
                <a:gd name="connsiteX24" fmla="*/ 2522902 w 2825458"/>
                <a:gd name="connsiteY24" fmla="*/ 249160 h 2834532"/>
                <a:gd name="connsiteX25" fmla="*/ 2573507 w 2825458"/>
                <a:gd name="connsiteY25" fmla="*/ 456106 h 2834532"/>
                <a:gd name="connsiteX26" fmla="*/ 2424324 w 2825458"/>
                <a:gd name="connsiteY26" fmla="*/ 532687 h 2834532"/>
                <a:gd name="connsiteX27" fmla="*/ 2409092 w 2825458"/>
                <a:gd name="connsiteY27" fmla="*/ 529340 h 2834532"/>
                <a:gd name="connsiteX28" fmla="*/ 2340158 w 2825458"/>
                <a:gd name="connsiteY28" fmla="*/ 523748 h 2834532"/>
                <a:gd name="connsiteX29" fmla="*/ 1909889 w 2825458"/>
                <a:gd name="connsiteY29" fmla="*/ 612201 h 2834532"/>
                <a:gd name="connsiteX30" fmla="*/ 1883224 w 2825458"/>
                <a:gd name="connsiteY30" fmla="*/ 626136 h 2834532"/>
                <a:gd name="connsiteX31" fmla="*/ 1923698 w 2825458"/>
                <a:gd name="connsiteY31" fmla="*/ 612906 h 2834532"/>
                <a:gd name="connsiteX32" fmla="*/ 2610030 w 2825458"/>
                <a:gd name="connsiteY32" fmla="*/ 622246 h 2834532"/>
                <a:gd name="connsiteX33" fmla="*/ 2702929 w 2825458"/>
                <a:gd name="connsiteY33" fmla="*/ 654960 h 2834532"/>
                <a:gd name="connsiteX34" fmla="*/ 2710432 w 2825458"/>
                <a:gd name="connsiteY34" fmla="*/ 656764 h 2834532"/>
                <a:gd name="connsiteX35" fmla="*/ 2741152 w 2825458"/>
                <a:gd name="connsiteY35" fmla="*/ 670869 h 2834532"/>
                <a:gd name="connsiteX36" fmla="*/ 2804095 w 2825458"/>
                <a:gd name="connsiteY36" fmla="*/ 894442 h 2834532"/>
                <a:gd name="connsiteX37" fmla="*/ 2609273 w 2825458"/>
                <a:gd name="connsiteY37" fmla="*/ 964019 h 2834532"/>
                <a:gd name="connsiteX38" fmla="*/ 2587513 w 2825458"/>
                <a:gd name="connsiteY38" fmla="*/ 954028 h 2834532"/>
                <a:gd name="connsiteX39" fmla="*/ 2587056 w 2825458"/>
                <a:gd name="connsiteY39" fmla="*/ 955170 h 2834532"/>
                <a:gd name="connsiteX40" fmla="*/ 2081852 w 2825458"/>
                <a:gd name="connsiteY40" fmla="*/ 906370 h 2834532"/>
                <a:gd name="connsiteX41" fmla="*/ 2020885 w 2825458"/>
                <a:gd name="connsiteY41" fmla="*/ 920467 h 2834532"/>
                <a:gd name="connsiteX42" fmla="*/ 2081124 w 2825458"/>
                <a:gd name="connsiteY42" fmla="*/ 918975 h 2834532"/>
                <a:gd name="connsiteX43" fmla="*/ 2511948 w 2825458"/>
                <a:gd name="connsiteY43" fmla="*/ 1027310 h 2834532"/>
                <a:gd name="connsiteX44" fmla="*/ 2588293 w 2825458"/>
                <a:gd name="connsiteY44" fmla="*/ 1069701 h 2834532"/>
                <a:gd name="connsiteX45" fmla="*/ 2661723 w 2825458"/>
                <a:gd name="connsiteY45" fmla="*/ 1119089 h 2834532"/>
                <a:gd name="connsiteX46" fmla="*/ 2661637 w 2825458"/>
                <a:gd name="connsiteY46" fmla="*/ 1119207 h 2834532"/>
                <a:gd name="connsiteX47" fmla="*/ 2671107 w 2825458"/>
                <a:gd name="connsiteY47" fmla="*/ 1124950 h 2834532"/>
                <a:gd name="connsiteX48" fmla="*/ 2718664 w 2825458"/>
                <a:gd name="connsiteY48" fmla="*/ 1310268 h 2834532"/>
                <a:gd name="connsiteX49" fmla="*/ 2514998 w 2825458"/>
                <a:gd name="connsiteY49" fmla="*/ 1378351 h 2834532"/>
                <a:gd name="connsiteX50" fmla="*/ 2488307 w 2825458"/>
                <a:gd name="connsiteY50" fmla="*/ 1362168 h 2834532"/>
                <a:gd name="connsiteX51" fmla="*/ 2481135 w 2825458"/>
                <a:gd name="connsiteY51" fmla="*/ 1355617 h 2834532"/>
                <a:gd name="connsiteX52" fmla="*/ 2433197 w 2825458"/>
                <a:gd name="connsiteY52" fmla="*/ 1323375 h 2834532"/>
                <a:gd name="connsiteX53" fmla="*/ 1675074 w 2825458"/>
                <a:gd name="connsiteY53" fmla="*/ 1319769 h 2834532"/>
                <a:gd name="connsiteX54" fmla="*/ 1638013 w 2825458"/>
                <a:gd name="connsiteY54" fmla="*/ 1344032 h 2834532"/>
                <a:gd name="connsiteX55" fmla="*/ 1656522 w 2825458"/>
                <a:gd name="connsiteY55" fmla="*/ 1371210 h 2834532"/>
                <a:gd name="connsiteX56" fmla="*/ 2025351 w 2825458"/>
                <a:gd name="connsiteY56" fmla="*/ 1613826 h 2834532"/>
                <a:gd name="connsiteX57" fmla="*/ 2025219 w 2825458"/>
                <a:gd name="connsiteY57" fmla="*/ 1614358 h 2834532"/>
                <a:gd name="connsiteX58" fmla="*/ 2045684 w 2825458"/>
                <a:gd name="connsiteY58" fmla="*/ 1619675 h 2834532"/>
                <a:gd name="connsiteX59" fmla="*/ 2162517 w 2825458"/>
                <a:gd name="connsiteY59" fmla="*/ 1779203 h 2834532"/>
                <a:gd name="connsiteX60" fmla="*/ 1992235 w 2825458"/>
                <a:gd name="connsiteY60" fmla="*/ 1966261 h 2834532"/>
                <a:gd name="connsiteX61" fmla="*/ 1956059 w 2825458"/>
                <a:gd name="connsiteY61" fmla="*/ 1964317 h 2834532"/>
                <a:gd name="connsiteX62" fmla="*/ 1938202 w 2825458"/>
                <a:gd name="connsiteY62" fmla="*/ 1959679 h 2834532"/>
                <a:gd name="connsiteX63" fmla="*/ 1937811 w 2825458"/>
                <a:gd name="connsiteY63" fmla="*/ 1961224 h 2834532"/>
                <a:gd name="connsiteX64" fmla="*/ 1498129 w 2825458"/>
                <a:gd name="connsiteY64" fmla="*/ 1725882 h 2834532"/>
                <a:gd name="connsiteX65" fmla="*/ 1494675 w 2825458"/>
                <a:gd name="connsiteY65" fmla="*/ 1722434 h 2834532"/>
                <a:gd name="connsiteX66" fmla="*/ 1489184 w 2825458"/>
                <a:gd name="connsiteY66" fmla="*/ 1722811 h 2834532"/>
                <a:gd name="connsiteX67" fmla="*/ 1191377 w 2825458"/>
                <a:gd name="connsiteY67" fmla="*/ 1674736 h 2834532"/>
                <a:gd name="connsiteX68" fmla="*/ 1168364 w 2825458"/>
                <a:gd name="connsiteY68" fmla="*/ 1664427 h 2834532"/>
                <a:gd name="connsiteX69" fmla="*/ 453040 w 2825458"/>
                <a:gd name="connsiteY69" fmla="*/ 2834532 h 2834532"/>
                <a:gd name="connsiteX70" fmla="*/ 36672 w 2825458"/>
                <a:gd name="connsiteY70" fmla="*/ 2568572 h 2834532"/>
                <a:gd name="connsiteX0" fmla="*/ 0 w 2383305"/>
                <a:gd name="connsiteY0" fmla="*/ 1766659 h 2834532"/>
                <a:gd name="connsiteX1" fmla="*/ 305306 w 2383305"/>
                <a:gd name="connsiteY1" fmla="*/ 1228752 h 2834532"/>
                <a:gd name="connsiteX2" fmla="*/ 311022 w 2383305"/>
                <a:gd name="connsiteY2" fmla="*/ 1187307 h 2834532"/>
                <a:gd name="connsiteX3" fmla="*/ 604064 w 2383305"/>
                <a:gd name="connsiteY3" fmla="*/ 682846 h 2834532"/>
                <a:gd name="connsiteX4" fmla="*/ 757088 w 2383305"/>
                <a:gd name="connsiteY4" fmla="*/ 553328 h 2834532"/>
                <a:gd name="connsiteX5" fmla="*/ 797054 w 2383305"/>
                <a:gd name="connsiteY5" fmla="*/ 527192 h 2834532"/>
                <a:gd name="connsiteX6" fmla="*/ 829277 w 2383305"/>
                <a:gd name="connsiteY6" fmla="*/ 468229 h 2834532"/>
                <a:gd name="connsiteX7" fmla="*/ 1214038 w 2383305"/>
                <a:gd name="connsiteY7" fmla="*/ 64562 h 2834532"/>
                <a:gd name="connsiteX8" fmla="*/ 1279365 w 2383305"/>
                <a:gd name="connsiteY8" fmla="*/ 24996 h 2834532"/>
                <a:gd name="connsiteX9" fmla="*/ 1288930 w 2383305"/>
                <a:gd name="connsiteY9" fmla="*/ 18295 h 2834532"/>
                <a:gd name="connsiteX10" fmla="*/ 1346052 w 2383305"/>
                <a:gd name="connsiteY10" fmla="*/ 519 h 2834532"/>
                <a:gd name="connsiteX11" fmla="*/ 1404709 w 2383305"/>
                <a:gd name="connsiteY11" fmla="*/ 8366 h 2834532"/>
                <a:gd name="connsiteX12" fmla="*/ 1440286 w 2383305"/>
                <a:gd name="connsiteY12" fmla="*/ 28425 h 2834532"/>
                <a:gd name="connsiteX13" fmla="*/ 1459527 w 2383305"/>
                <a:gd name="connsiteY13" fmla="*/ 222912 h 2834532"/>
                <a:gd name="connsiteX14" fmla="*/ 1417212 w 2383305"/>
                <a:gd name="connsiteY14" fmla="*/ 259253 h 2834532"/>
                <a:gd name="connsiteX15" fmla="*/ 1411138 w 2383305"/>
                <a:gd name="connsiteY15" fmla="*/ 261963 h 2834532"/>
                <a:gd name="connsiteX16" fmla="*/ 1362725 w 2383305"/>
                <a:gd name="connsiteY16" fmla="*/ 291284 h 2834532"/>
                <a:gd name="connsiteX17" fmla="*/ 1261652 w 2383305"/>
                <a:gd name="connsiteY17" fmla="*/ 367552 h 2834532"/>
                <a:gd name="connsiteX18" fmla="*/ 1239477 w 2383305"/>
                <a:gd name="connsiteY18" fmla="*/ 388026 h 2834532"/>
                <a:gd name="connsiteX19" fmla="*/ 1246402 w 2383305"/>
                <a:gd name="connsiteY19" fmla="*/ 388641 h 2834532"/>
                <a:gd name="connsiteX20" fmla="*/ 1273975 w 2383305"/>
                <a:gd name="connsiteY20" fmla="*/ 371922 h 2834532"/>
                <a:gd name="connsiteX21" fmla="*/ 1909058 w 2383305"/>
                <a:gd name="connsiteY21" fmla="*/ 221726 h 2834532"/>
                <a:gd name="connsiteX22" fmla="*/ 2016736 w 2383305"/>
                <a:gd name="connsiteY22" fmla="*/ 230459 h 2834532"/>
                <a:gd name="connsiteX23" fmla="*/ 2024936 w 2383305"/>
                <a:gd name="connsiteY23" fmla="*/ 230583 h 2834532"/>
                <a:gd name="connsiteX24" fmla="*/ 2080749 w 2383305"/>
                <a:gd name="connsiteY24" fmla="*/ 249160 h 2834532"/>
                <a:gd name="connsiteX25" fmla="*/ 2131354 w 2383305"/>
                <a:gd name="connsiteY25" fmla="*/ 456106 h 2834532"/>
                <a:gd name="connsiteX26" fmla="*/ 1982171 w 2383305"/>
                <a:gd name="connsiteY26" fmla="*/ 532687 h 2834532"/>
                <a:gd name="connsiteX27" fmla="*/ 1966939 w 2383305"/>
                <a:gd name="connsiteY27" fmla="*/ 529340 h 2834532"/>
                <a:gd name="connsiteX28" fmla="*/ 1898005 w 2383305"/>
                <a:gd name="connsiteY28" fmla="*/ 523748 h 2834532"/>
                <a:gd name="connsiteX29" fmla="*/ 1467736 w 2383305"/>
                <a:gd name="connsiteY29" fmla="*/ 612201 h 2834532"/>
                <a:gd name="connsiteX30" fmla="*/ 1441071 w 2383305"/>
                <a:gd name="connsiteY30" fmla="*/ 626136 h 2834532"/>
                <a:gd name="connsiteX31" fmla="*/ 1481545 w 2383305"/>
                <a:gd name="connsiteY31" fmla="*/ 612906 h 2834532"/>
                <a:gd name="connsiteX32" fmla="*/ 2167877 w 2383305"/>
                <a:gd name="connsiteY32" fmla="*/ 622246 h 2834532"/>
                <a:gd name="connsiteX33" fmla="*/ 2260776 w 2383305"/>
                <a:gd name="connsiteY33" fmla="*/ 654960 h 2834532"/>
                <a:gd name="connsiteX34" fmla="*/ 2268279 w 2383305"/>
                <a:gd name="connsiteY34" fmla="*/ 656764 h 2834532"/>
                <a:gd name="connsiteX35" fmla="*/ 2298999 w 2383305"/>
                <a:gd name="connsiteY35" fmla="*/ 670869 h 2834532"/>
                <a:gd name="connsiteX36" fmla="*/ 2361942 w 2383305"/>
                <a:gd name="connsiteY36" fmla="*/ 894442 h 2834532"/>
                <a:gd name="connsiteX37" fmla="*/ 2167120 w 2383305"/>
                <a:gd name="connsiteY37" fmla="*/ 964019 h 2834532"/>
                <a:gd name="connsiteX38" fmla="*/ 2145360 w 2383305"/>
                <a:gd name="connsiteY38" fmla="*/ 954028 h 2834532"/>
                <a:gd name="connsiteX39" fmla="*/ 2144903 w 2383305"/>
                <a:gd name="connsiteY39" fmla="*/ 955170 h 2834532"/>
                <a:gd name="connsiteX40" fmla="*/ 1639699 w 2383305"/>
                <a:gd name="connsiteY40" fmla="*/ 906370 h 2834532"/>
                <a:gd name="connsiteX41" fmla="*/ 1578732 w 2383305"/>
                <a:gd name="connsiteY41" fmla="*/ 920467 h 2834532"/>
                <a:gd name="connsiteX42" fmla="*/ 1638971 w 2383305"/>
                <a:gd name="connsiteY42" fmla="*/ 918975 h 2834532"/>
                <a:gd name="connsiteX43" fmla="*/ 2069795 w 2383305"/>
                <a:gd name="connsiteY43" fmla="*/ 1027310 h 2834532"/>
                <a:gd name="connsiteX44" fmla="*/ 2146140 w 2383305"/>
                <a:gd name="connsiteY44" fmla="*/ 1069701 h 2834532"/>
                <a:gd name="connsiteX45" fmla="*/ 2219570 w 2383305"/>
                <a:gd name="connsiteY45" fmla="*/ 1119089 h 2834532"/>
                <a:gd name="connsiteX46" fmla="*/ 2219484 w 2383305"/>
                <a:gd name="connsiteY46" fmla="*/ 1119207 h 2834532"/>
                <a:gd name="connsiteX47" fmla="*/ 2228954 w 2383305"/>
                <a:gd name="connsiteY47" fmla="*/ 1124950 h 2834532"/>
                <a:gd name="connsiteX48" fmla="*/ 2276511 w 2383305"/>
                <a:gd name="connsiteY48" fmla="*/ 1310268 h 2834532"/>
                <a:gd name="connsiteX49" fmla="*/ 2072845 w 2383305"/>
                <a:gd name="connsiteY49" fmla="*/ 1378351 h 2834532"/>
                <a:gd name="connsiteX50" fmla="*/ 2046154 w 2383305"/>
                <a:gd name="connsiteY50" fmla="*/ 1362168 h 2834532"/>
                <a:gd name="connsiteX51" fmla="*/ 2038982 w 2383305"/>
                <a:gd name="connsiteY51" fmla="*/ 1355617 h 2834532"/>
                <a:gd name="connsiteX52" fmla="*/ 1991044 w 2383305"/>
                <a:gd name="connsiteY52" fmla="*/ 1323375 h 2834532"/>
                <a:gd name="connsiteX53" fmla="*/ 1232921 w 2383305"/>
                <a:gd name="connsiteY53" fmla="*/ 1319769 h 2834532"/>
                <a:gd name="connsiteX54" fmla="*/ 1195860 w 2383305"/>
                <a:gd name="connsiteY54" fmla="*/ 1344032 h 2834532"/>
                <a:gd name="connsiteX55" fmla="*/ 1214369 w 2383305"/>
                <a:gd name="connsiteY55" fmla="*/ 1371210 h 2834532"/>
                <a:gd name="connsiteX56" fmla="*/ 1583198 w 2383305"/>
                <a:gd name="connsiteY56" fmla="*/ 1613826 h 2834532"/>
                <a:gd name="connsiteX57" fmla="*/ 1583066 w 2383305"/>
                <a:gd name="connsiteY57" fmla="*/ 1614358 h 2834532"/>
                <a:gd name="connsiteX58" fmla="*/ 1603531 w 2383305"/>
                <a:gd name="connsiteY58" fmla="*/ 1619675 h 2834532"/>
                <a:gd name="connsiteX59" fmla="*/ 1720364 w 2383305"/>
                <a:gd name="connsiteY59" fmla="*/ 1779203 h 2834532"/>
                <a:gd name="connsiteX60" fmla="*/ 1550082 w 2383305"/>
                <a:gd name="connsiteY60" fmla="*/ 1966261 h 2834532"/>
                <a:gd name="connsiteX61" fmla="*/ 1513906 w 2383305"/>
                <a:gd name="connsiteY61" fmla="*/ 1964317 h 2834532"/>
                <a:gd name="connsiteX62" fmla="*/ 1496049 w 2383305"/>
                <a:gd name="connsiteY62" fmla="*/ 1959679 h 2834532"/>
                <a:gd name="connsiteX63" fmla="*/ 1495658 w 2383305"/>
                <a:gd name="connsiteY63" fmla="*/ 1961224 h 2834532"/>
                <a:gd name="connsiteX64" fmla="*/ 1055976 w 2383305"/>
                <a:gd name="connsiteY64" fmla="*/ 1725882 h 2834532"/>
                <a:gd name="connsiteX65" fmla="*/ 1052522 w 2383305"/>
                <a:gd name="connsiteY65" fmla="*/ 1722434 h 2834532"/>
                <a:gd name="connsiteX66" fmla="*/ 1047031 w 2383305"/>
                <a:gd name="connsiteY66" fmla="*/ 1722811 h 2834532"/>
                <a:gd name="connsiteX67" fmla="*/ 749224 w 2383305"/>
                <a:gd name="connsiteY67" fmla="*/ 1674736 h 2834532"/>
                <a:gd name="connsiteX68" fmla="*/ 726211 w 2383305"/>
                <a:gd name="connsiteY68" fmla="*/ 1664427 h 2834532"/>
                <a:gd name="connsiteX69" fmla="*/ 10887 w 2383305"/>
                <a:gd name="connsiteY69" fmla="*/ 2834532 h 283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383305" h="2834532">
                  <a:moveTo>
                    <a:pt x="0" y="1766659"/>
                  </a:moveTo>
                  <a:cubicBezTo>
                    <a:pt x="140837" y="1516826"/>
                    <a:pt x="268732" y="1330179"/>
                    <a:pt x="305306" y="1228752"/>
                  </a:cubicBezTo>
                  <a:lnTo>
                    <a:pt x="311022" y="1187307"/>
                  </a:lnTo>
                  <a:cubicBezTo>
                    <a:pt x="340807" y="1027213"/>
                    <a:pt x="443059" y="842564"/>
                    <a:pt x="604064" y="682846"/>
                  </a:cubicBezTo>
                  <a:cubicBezTo>
                    <a:pt x="653259" y="634043"/>
                    <a:pt x="704739" y="590743"/>
                    <a:pt x="757088" y="553328"/>
                  </a:cubicBezTo>
                  <a:lnTo>
                    <a:pt x="797054" y="527192"/>
                  </a:lnTo>
                  <a:lnTo>
                    <a:pt x="829277" y="468229"/>
                  </a:lnTo>
                  <a:cubicBezTo>
                    <a:pt x="923557" y="308233"/>
                    <a:pt x="1054196" y="169337"/>
                    <a:pt x="1214038" y="64562"/>
                  </a:cubicBezTo>
                  <a:lnTo>
                    <a:pt x="1279365" y="24996"/>
                  </a:lnTo>
                  <a:lnTo>
                    <a:pt x="1288930" y="18295"/>
                  </a:lnTo>
                  <a:cubicBezTo>
                    <a:pt x="1306729" y="8232"/>
                    <a:pt x="1326263" y="2240"/>
                    <a:pt x="1346052" y="519"/>
                  </a:cubicBezTo>
                  <a:cubicBezTo>
                    <a:pt x="1365842" y="-1203"/>
                    <a:pt x="1385887" y="1346"/>
                    <a:pt x="1404709" y="8366"/>
                  </a:cubicBezTo>
                  <a:cubicBezTo>
                    <a:pt x="1417258" y="13044"/>
                    <a:pt x="1429263" y="19712"/>
                    <a:pt x="1440286" y="28425"/>
                  </a:cubicBezTo>
                  <a:cubicBezTo>
                    <a:pt x="1499081" y="74893"/>
                    <a:pt x="1507696" y="161966"/>
                    <a:pt x="1459527" y="222912"/>
                  </a:cubicBezTo>
                  <a:cubicBezTo>
                    <a:pt x="1447486" y="238147"/>
                    <a:pt x="1433035" y="250308"/>
                    <a:pt x="1417212" y="259253"/>
                  </a:cubicBezTo>
                  <a:lnTo>
                    <a:pt x="1411138" y="261963"/>
                  </a:lnTo>
                  <a:lnTo>
                    <a:pt x="1362725" y="291284"/>
                  </a:lnTo>
                  <a:cubicBezTo>
                    <a:pt x="1327133" y="314615"/>
                    <a:pt x="1293398" y="340117"/>
                    <a:pt x="1261652" y="367552"/>
                  </a:cubicBezTo>
                  <a:lnTo>
                    <a:pt x="1239477" y="388026"/>
                  </a:lnTo>
                  <a:lnTo>
                    <a:pt x="1246402" y="388641"/>
                  </a:lnTo>
                  <a:lnTo>
                    <a:pt x="1273975" y="371922"/>
                  </a:lnTo>
                  <a:cubicBezTo>
                    <a:pt x="1464367" y="267630"/>
                    <a:pt x="1682883" y="213313"/>
                    <a:pt x="1909058" y="221726"/>
                  </a:cubicBezTo>
                  <a:lnTo>
                    <a:pt x="2016736" y="230459"/>
                  </a:lnTo>
                  <a:lnTo>
                    <a:pt x="2024936" y="230583"/>
                  </a:lnTo>
                  <a:cubicBezTo>
                    <a:pt x="2044132" y="232789"/>
                    <a:pt x="2063102" y="238877"/>
                    <a:pt x="2080749" y="249160"/>
                  </a:cubicBezTo>
                  <a:cubicBezTo>
                    <a:pt x="2151330" y="290288"/>
                    <a:pt x="2173988" y="382942"/>
                    <a:pt x="2131354" y="456106"/>
                  </a:cubicBezTo>
                  <a:cubicBezTo>
                    <a:pt x="2099380" y="510978"/>
                    <a:pt x="2039759" y="539304"/>
                    <a:pt x="1982171" y="532687"/>
                  </a:cubicBezTo>
                  <a:lnTo>
                    <a:pt x="1966939" y="529340"/>
                  </a:lnTo>
                  <a:lnTo>
                    <a:pt x="1898005" y="523748"/>
                  </a:lnTo>
                  <a:cubicBezTo>
                    <a:pt x="1746409" y="518110"/>
                    <a:pt x="1599372" y="549846"/>
                    <a:pt x="1467736" y="612201"/>
                  </a:cubicBezTo>
                  <a:lnTo>
                    <a:pt x="1441071" y="626136"/>
                  </a:lnTo>
                  <a:lnTo>
                    <a:pt x="1481545" y="612906"/>
                  </a:lnTo>
                  <a:cubicBezTo>
                    <a:pt x="1702425" y="551921"/>
                    <a:pt x="1940282" y="552551"/>
                    <a:pt x="2167877" y="622246"/>
                  </a:cubicBezTo>
                  <a:lnTo>
                    <a:pt x="2260776" y="654960"/>
                  </a:lnTo>
                  <a:lnTo>
                    <a:pt x="2268279" y="656764"/>
                  </a:lnTo>
                  <a:cubicBezTo>
                    <a:pt x="2278752" y="660378"/>
                    <a:pt x="2289043" y="665067"/>
                    <a:pt x="2298999" y="670869"/>
                  </a:cubicBezTo>
                  <a:cubicBezTo>
                    <a:pt x="2378663" y="717290"/>
                    <a:pt x="2406843" y="817387"/>
                    <a:pt x="2361942" y="894442"/>
                  </a:cubicBezTo>
                  <a:cubicBezTo>
                    <a:pt x="2322653" y="961867"/>
                    <a:pt x="2240430" y="989309"/>
                    <a:pt x="2167120" y="964019"/>
                  </a:cubicBezTo>
                  <a:lnTo>
                    <a:pt x="2145360" y="954028"/>
                  </a:lnTo>
                  <a:cubicBezTo>
                    <a:pt x="2145207" y="954408"/>
                    <a:pt x="2145056" y="954790"/>
                    <a:pt x="2144903" y="955170"/>
                  </a:cubicBezTo>
                  <a:cubicBezTo>
                    <a:pt x="1980230" y="889417"/>
                    <a:pt x="1805217" y="874958"/>
                    <a:pt x="1639699" y="906370"/>
                  </a:cubicBezTo>
                  <a:lnTo>
                    <a:pt x="1578732" y="920467"/>
                  </a:lnTo>
                  <a:lnTo>
                    <a:pt x="1638971" y="918975"/>
                  </a:lnTo>
                  <a:cubicBezTo>
                    <a:pt x="1786696" y="923244"/>
                    <a:pt x="1933906" y="959240"/>
                    <a:pt x="2069795" y="1027310"/>
                  </a:cubicBezTo>
                  <a:cubicBezTo>
                    <a:pt x="2095679" y="1040276"/>
                    <a:pt x="2121153" y="1054404"/>
                    <a:pt x="2146140" y="1069701"/>
                  </a:cubicBezTo>
                  <a:cubicBezTo>
                    <a:pt x="2171126" y="1084996"/>
                    <a:pt x="2195630" y="1101458"/>
                    <a:pt x="2219570" y="1119089"/>
                  </a:cubicBezTo>
                  <a:cubicBezTo>
                    <a:pt x="2219541" y="1119128"/>
                    <a:pt x="2219513" y="1119168"/>
                    <a:pt x="2219484" y="1119207"/>
                  </a:cubicBezTo>
                  <a:lnTo>
                    <a:pt x="2228954" y="1124950"/>
                  </a:lnTo>
                  <a:cubicBezTo>
                    <a:pt x="2286240" y="1167916"/>
                    <a:pt x="2307781" y="1245128"/>
                    <a:pt x="2276511" y="1310268"/>
                  </a:cubicBezTo>
                  <a:cubicBezTo>
                    <a:pt x="2240773" y="1384711"/>
                    <a:pt x="2149587" y="1415193"/>
                    <a:pt x="2072845" y="1378351"/>
                  </a:cubicBezTo>
                  <a:cubicBezTo>
                    <a:pt x="2063251" y="1373746"/>
                    <a:pt x="2054339" y="1368306"/>
                    <a:pt x="2046154" y="1362168"/>
                  </a:cubicBezTo>
                  <a:lnTo>
                    <a:pt x="2038982" y="1355617"/>
                  </a:lnTo>
                  <a:lnTo>
                    <a:pt x="1991044" y="1323375"/>
                  </a:lnTo>
                  <a:cubicBezTo>
                    <a:pt x="1757785" y="1180591"/>
                    <a:pt x="1465054" y="1180686"/>
                    <a:pt x="1232921" y="1319769"/>
                  </a:cubicBezTo>
                  <a:lnTo>
                    <a:pt x="1195860" y="1344032"/>
                  </a:lnTo>
                  <a:lnTo>
                    <a:pt x="1214369" y="1371210"/>
                  </a:lnTo>
                  <a:cubicBezTo>
                    <a:pt x="1305570" y="1490198"/>
                    <a:pt x="1435020" y="1576488"/>
                    <a:pt x="1583198" y="1613826"/>
                  </a:cubicBezTo>
                  <a:lnTo>
                    <a:pt x="1583066" y="1614358"/>
                  </a:lnTo>
                  <a:lnTo>
                    <a:pt x="1603531" y="1619675"/>
                  </a:lnTo>
                  <a:cubicBezTo>
                    <a:pt x="1668925" y="1643795"/>
                    <a:pt x="1716895" y="1705190"/>
                    <a:pt x="1720364" y="1779203"/>
                  </a:cubicBezTo>
                  <a:cubicBezTo>
                    <a:pt x="1724990" y="1877887"/>
                    <a:pt x="1648752" y="1961636"/>
                    <a:pt x="1550082" y="1966261"/>
                  </a:cubicBezTo>
                  <a:cubicBezTo>
                    <a:pt x="1537748" y="1966839"/>
                    <a:pt x="1525647" y="1966154"/>
                    <a:pt x="1513906" y="1964317"/>
                  </a:cubicBezTo>
                  <a:lnTo>
                    <a:pt x="1496049" y="1959679"/>
                  </a:lnTo>
                  <a:cubicBezTo>
                    <a:pt x="1495918" y="1960194"/>
                    <a:pt x="1495789" y="1960709"/>
                    <a:pt x="1495658" y="1961224"/>
                  </a:cubicBezTo>
                  <a:cubicBezTo>
                    <a:pt x="1329958" y="1919470"/>
                    <a:pt x="1179528" y="1837802"/>
                    <a:pt x="1055976" y="1725882"/>
                  </a:cubicBezTo>
                  <a:lnTo>
                    <a:pt x="1052522" y="1722434"/>
                  </a:lnTo>
                  <a:lnTo>
                    <a:pt x="1047031" y="1722811"/>
                  </a:lnTo>
                  <a:cubicBezTo>
                    <a:pt x="941356" y="1726254"/>
                    <a:pt x="839753" y="1710324"/>
                    <a:pt x="749224" y="1674736"/>
                  </a:cubicBezTo>
                  <a:lnTo>
                    <a:pt x="726211" y="1664427"/>
                  </a:lnTo>
                  <a:lnTo>
                    <a:pt x="10887" y="2834532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9388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7A7AEC6-9F5B-443D-B4A9-C2484F1AADB8}"/>
              </a:ext>
            </a:extLst>
          </p:cNvPr>
          <p:cNvSpPr/>
          <p:nvPr/>
        </p:nvSpPr>
        <p:spPr>
          <a:xfrm>
            <a:off x="138387" y="119818"/>
            <a:ext cx="3138214" cy="66048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3196862-353E-461D-8E3B-9BEF6C99274C}"/>
              </a:ext>
            </a:extLst>
          </p:cNvPr>
          <p:cNvSpPr txBox="1"/>
          <p:nvPr/>
        </p:nvSpPr>
        <p:spPr>
          <a:xfrm>
            <a:off x="3546024" y="622219"/>
            <a:ext cx="5978975" cy="573969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許可なく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開けるな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4B05DD98-3710-4845-86FB-C5547D70FDDA}"/>
              </a:ext>
            </a:extLst>
          </p:cNvPr>
          <p:cNvGrpSpPr/>
          <p:nvPr/>
        </p:nvGrpSpPr>
        <p:grpSpPr>
          <a:xfrm>
            <a:off x="318504" y="2067773"/>
            <a:ext cx="2767596" cy="2708922"/>
            <a:chOff x="3378489" y="240142"/>
            <a:chExt cx="3017520" cy="2953546"/>
          </a:xfrm>
        </p:grpSpPr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9F426CFD-6BCC-43C7-BBE5-61A5AB1E2A91}"/>
                </a:ext>
              </a:extLst>
            </p:cNvPr>
            <p:cNvSpPr/>
            <p:nvPr/>
          </p:nvSpPr>
          <p:spPr bwMode="auto">
            <a:xfrm>
              <a:off x="3507716" y="34285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8E3C733C-90CF-42EC-A77C-BA67571347D2}"/>
                </a:ext>
              </a:extLst>
            </p:cNvPr>
            <p:cNvSpPr/>
            <p:nvPr/>
          </p:nvSpPr>
          <p:spPr bwMode="auto">
            <a:xfrm>
              <a:off x="3378489" y="24014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9BA7A45A-6367-4023-8949-C588397B5DFE}"/>
                </a:ext>
              </a:extLst>
            </p:cNvPr>
            <p:cNvGrpSpPr/>
            <p:nvPr/>
          </p:nvGrpSpPr>
          <p:grpSpPr>
            <a:xfrm>
              <a:off x="3812284" y="687795"/>
              <a:ext cx="2119660" cy="2163411"/>
              <a:chOff x="4379681" y="2512788"/>
              <a:chExt cx="1690642" cy="1725538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4148BB4A-50E0-4D8F-AF63-40244E6D5CC4}"/>
                  </a:ext>
                </a:extLst>
              </p:cNvPr>
              <p:cNvGrpSpPr/>
              <p:nvPr/>
            </p:nvGrpSpPr>
            <p:grpSpPr>
              <a:xfrm flipH="1">
                <a:off x="4379681" y="2512788"/>
                <a:ext cx="754538" cy="1725538"/>
                <a:chOff x="1307487" y="407318"/>
                <a:chExt cx="926198" cy="1725538"/>
              </a:xfrm>
            </p:grpSpPr>
            <p:sp>
              <p:nvSpPr>
                <p:cNvPr id="28" name="台形 27">
                  <a:extLst>
                    <a:ext uri="{FF2B5EF4-FFF2-40B4-BE49-F238E27FC236}">
                      <a16:creationId xmlns:a16="http://schemas.microsoft.com/office/drawing/2014/main" id="{C53995E2-8A96-43D0-AAC6-56E0ABE2FB1E}"/>
                    </a:ext>
                  </a:extLst>
                </p:cNvPr>
                <p:cNvSpPr/>
                <p:nvPr/>
              </p:nvSpPr>
              <p:spPr>
                <a:xfrm rot="16200000">
                  <a:off x="884958" y="829847"/>
                  <a:ext cx="1725538" cy="880479"/>
                </a:xfrm>
                <a:prstGeom prst="trapezoid">
                  <a:avLst>
                    <a:gd name="adj" fmla="val 19774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台形 28">
                  <a:extLst>
                    <a:ext uri="{FF2B5EF4-FFF2-40B4-BE49-F238E27FC236}">
                      <a16:creationId xmlns:a16="http://schemas.microsoft.com/office/drawing/2014/main" id="{DC8AF2DB-55BD-4C95-8E8A-AE77AC52872E}"/>
                    </a:ext>
                  </a:extLst>
                </p:cNvPr>
                <p:cNvSpPr/>
                <p:nvPr/>
              </p:nvSpPr>
              <p:spPr>
                <a:xfrm rot="16200000" flipV="1">
                  <a:off x="13480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DEB40511-18EA-48F5-A5C6-939B2DFD68E5}"/>
                  </a:ext>
                </a:extLst>
              </p:cNvPr>
              <p:cNvSpPr/>
              <p:nvPr/>
            </p:nvSpPr>
            <p:spPr>
              <a:xfrm>
                <a:off x="5062211" y="2582142"/>
                <a:ext cx="1008112" cy="151216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C5B721AE-9C3C-4AC9-B2A0-E0040094201E}"/>
                  </a:ext>
                </a:extLst>
              </p:cNvPr>
              <p:cNvSpPr/>
              <p:nvPr/>
            </p:nvSpPr>
            <p:spPr>
              <a:xfrm>
                <a:off x="5134219" y="2654150"/>
                <a:ext cx="864096" cy="1440160"/>
              </a:xfrm>
              <a:prstGeom prst="rect">
                <a:avLst/>
              </a:pr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77894B09-0ACE-4D76-AE25-AB5952A944E0}"/>
                </a:ext>
              </a:extLst>
            </p:cNvPr>
            <p:cNvSpPr/>
            <p:nvPr/>
          </p:nvSpPr>
          <p:spPr>
            <a:xfrm rot="5400000" flipH="1" flipV="1">
              <a:off x="3201862" y="1294773"/>
              <a:ext cx="2163411" cy="949455"/>
            </a:xfrm>
            <a:custGeom>
              <a:avLst/>
              <a:gdLst>
                <a:gd name="connsiteX0" fmla="*/ 2163411 w 2163411"/>
                <a:gd name="connsiteY0" fmla="*/ 56628 h 949455"/>
                <a:gd name="connsiteX1" fmla="*/ 1986863 w 2163411"/>
                <a:gd name="connsiteY1" fmla="*/ 949455 h 949455"/>
                <a:gd name="connsiteX2" fmla="*/ 176548 w 2163411"/>
                <a:gd name="connsiteY2" fmla="*/ 949455 h 949455"/>
                <a:gd name="connsiteX3" fmla="*/ 0 w 2163411"/>
                <a:gd name="connsiteY3" fmla="*/ 56628 h 949455"/>
                <a:gd name="connsiteX4" fmla="*/ 428233 w 2163411"/>
                <a:gd name="connsiteY4" fmla="*/ 56628 h 949455"/>
                <a:gd name="connsiteX5" fmla="*/ 428234 w 2163411"/>
                <a:gd name="connsiteY5" fmla="*/ 56625 h 949455"/>
                <a:gd name="connsiteX6" fmla="*/ 0 w 2163411"/>
                <a:gd name="connsiteY6" fmla="*/ 56625 h 949455"/>
                <a:gd name="connsiteX7" fmla="*/ 2593 w 2163411"/>
                <a:gd name="connsiteY7" fmla="*/ 0 h 949455"/>
                <a:gd name="connsiteX8" fmla="*/ 2160818 w 2163411"/>
                <a:gd name="connsiteY8" fmla="*/ 0 h 949455"/>
                <a:gd name="connsiteX9" fmla="*/ 2163411 w 2163411"/>
                <a:gd name="connsiteY9" fmla="*/ 56625 h 949455"/>
                <a:gd name="connsiteX10" fmla="*/ 1735178 w 2163411"/>
                <a:gd name="connsiteY10" fmla="*/ 56625 h 949455"/>
                <a:gd name="connsiteX11" fmla="*/ 1735179 w 2163411"/>
                <a:gd name="connsiteY11" fmla="*/ 56628 h 949455"/>
                <a:gd name="connsiteX0" fmla="*/ 2163411 w 2163411"/>
                <a:gd name="connsiteY0" fmla="*/ 56628 h 949455"/>
                <a:gd name="connsiteX1" fmla="*/ 1986863 w 2163411"/>
                <a:gd name="connsiteY1" fmla="*/ 949455 h 949455"/>
                <a:gd name="connsiteX2" fmla="*/ 176548 w 2163411"/>
                <a:gd name="connsiteY2" fmla="*/ 949455 h 949455"/>
                <a:gd name="connsiteX3" fmla="*/ 0 w 2163411"/>
                <a:gd name="connsiteY3" fmla="*/ 56628 h 949455"/>
                <a:gd name="connsiteX4" fmla="*/ 428233 w 2163411"/>
                <a:gd name="connsiteY4" fmla="*/ 56628 h 949455"/>
                <a:gd name="connsiteX5" fmla="*/ 0 w 2163411"/>
                <a:gd name="connsiteY5" fmla="*/ 56625 h 949455"/>
                <a:gd name="connsiteX6" fmla="*/ 2593 w 2163411"/>
                <a:gd name="connsiteY6" fmla="*/ 0 h 949455"/>
                <a:gd name="connsiteX7" fmla="*/ 2160818 w 2163411"/>
                <a:gd name="connsiteY7" fmla="*/ 0 h 949455"/>
                <a:gd name="connsiteX8" fmla="*/ 2163411 w 2163411"/>
                <a:gd name="connsiteY8" fmla="*/ 56625 h 949455"/>
                <a:gd name="connsiteX9" fmla="*/ 1735178 w 2163411"/>
                <a:gd name="connsiteY9" fmla="*/ 56625 h 949455"/>
                <a:gd name="connsiteX10" fmla="*/ 1735179 w 2163411"/>
                <a:gd name="connsiteY10" fmla="*/ 56628 h 949455"/>
                <a:gd name="connsiteX11" fmla="*/ 2163411 w 2163411"/>
                <a:gd name="connsiteY11" fmla="*/ 56628 h 949455"/>
                <a:gd name="connsiteX0" fmla="*/ 2163411 w 2163411"/>
                <a:gd name="connsiteY0" fmla="*/ 56628 h 949455"/>
                <a:gd name="connsiteX1" fmla="*/ 1986863 w 2163411"/>
                <a:gd name="connsiteY1" fmla="*/ 949455 h 949455"/>
                <a:gd name="connsiteX2" fmla="*/ 176548 w 2163411"/>
                <a:gd name="connsiteY2" fmla="*/ 949455 h 949455"/>
                <a:gd name="connsiteX3" fmla="*/ 0 w 2163411"/>
                <a:gd name="connsiteY3" fmla="*/ 56628 h 949455"/>
                <a:gd name="connsiteX4" fmla="*/ 0 w 2163411"/>
                <a:gd name="connsiteY4" fmla="*/ 56625 h 949455"/>
                <a:gd name="connsiteX5" fmla="*/ 2593 w 2163411"/>
                <a:gd name="connsiteY5" fmla="*/ 0 h 949455"/>
                <a:gd name="connsiteX6" fmla="*/ 2160818 w 2163411"/>
                <a:gd name="connsiteY6" fmla="*/ 0 h 949455"/>
                <a:gd name="connsiteX7" fmla="*/ 2163411 w 2163411"/>
                <a:gd name="connsiteY7" fmla="*/ 56625 h 949455"/>
                <a:gd name="connsiteX8" fmla="*/ 1735178 w 2163411"/>
                <a:gd name="connsiteY8" fmla="*/ 56625 h 949455"/>
                <a:gd name="connsiteX9" fmla="*/ 1735179 w 2163411"/>
                <a:gd name="connsiteY9" fmla="*/ 56628 h 949455"/>
                <a:gd name="connsiteX10" fmla="*/ 2163411 w 2163411"/>
                <a:gd name="connsiteY10" fmla="*/ 56628 h 949455"/>
                <a:gd name="connsiteX0" fmla="*/ 2163411 w 2163411"/>
                <a:gd name="connsiteY0" fmla="*/ 66136 h 958963"/>
                <a:gd name="connsiteX1" fmla="*/ 1986863 w 2163411"/>
                <a:gd name="connsiteY1" fmla="*/ 958963 h 958963"/>
                <a:gd name="connsiteX2" fmla="*/ 176548 w 2163411"/>
                <a:gd name="connsiteY2" fmla="*/ 958963 h 958963"/>
                <a:gd name="connsiteX3" fmla="*/ 0 w 2163411"/>
                <a:gd name="connsiteY3" fmla="*/ 66136 h 958963"/>
                <a:gd name="connsiteX4" fmla="*/ 0 w 2163411"/>
                <a:gd name="connsiteY4" fmla="*/ 66133 h 958963"/>
                <a:gd name="connsiteX5" fmla="*/ 2593 w 2163411"/>
                <a:gd name="connsiteY5" fmla="*/ 9508 h 958963"/>
                <a:gd name="connsiteX6" fmla="*/ 2160818 w 2163411"/>
                <a:gd name="connsiteY6" fmla="*/ 9508 h 958963"/>
                <a:gd name="connsiteX7" fmla="*/ 2163411 w 2163411"/>
                <a:gd name="connsiteY7" fmla="*/ 66133 h 958963"/>
                <a:gd name="connsiteX8" fmla="*/ 1735178 w 2163411"/>
                <a:gd name="connsiteY8" fmla="*/ 66133 h 958963"/>
                <a:gd name="connsiteX9" fmla="*/ 2163411 w 2163411"/>
                <a:gd name="connsiteY9" fmla="*/ 66136 h 958963"/>
                <a:gd name="connsiteX0" fmla="*/ 2163411 w 2163411"/>
                <a:gd name="connsiteY0" fmla="*/ 56628 h 949455"/>
                <a:gd name="connsiteX1" fmla="*/ 1986863 w 2163411"/>
                <a:gd name="connsiteY1" fmla="*/ 949455 h 949455"/>
                <a:gd name="connsiteX2" fmla="*/ 176548 w 2163411"/>
                <a:gd name="connsiteY2" fmla="*/ 949455 h 949455"/>
                <a:gd name="connsiteX3" fmla="*/ 0 w 2163411"/>
                <a:gd name="connsiteY3" fmla="*/ 56628 h 949455"/>
                <a:gd name="connsiteX4" fmla="*/ 0 w 2163411"/>
                <a:gd name="connsiteY4" fmla="*/ 56625 h 949455"/>
                <a:gd name="connsiteX5" fmla="*/ 2593 w 2163411"/>
                <a:gd name="connsiteY5" fmla="*/ 0 h 949455"/>
                <a:gd name="connsiteX6" fmla="*/ 2160818 w 2163411"/>
                <a:gd name="connsiteY6" fmla="*/ 0 h 949455"/>
                <a:gd name="connsiteX7" fmla="*/ 2163411 w 2163411"/>
                <a:gd name="connsiteY7" fmla="*/ 56625 h 949455"/>
                <a:gd name="connsiteX8" fmla="*/ 2163411 w 2163411"/>
                <a:gd name="connsiteY8" fmla="*/ 56628 h 94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63411" h="949455">
                  <a:moveTo>
                    <a:pt x="2163411" y="56628"/>
                  </a:moveTo>
                  <a:lnTo>
                    <a:pt x="1986863" y="949455"/>
                  </a:lnTo>
                  <a:lnTo>
                    <a:pt x="176548" y="949455"/>
                  </a:lnTo>
                  <a:lnTo>
                    <a:pt x="0" y="56628"/>
                  </a:lnTo>
                  <a:lnTo>
                    <a:pt x="0" y="56625"/>
                  </a:lnTo>
                  <a:lnTo>
                    <a:pt x="2593" y="0"/>
                  </a:lnTo>
                  <a:lnTo>
                    <a:pt x="2160818" y="0"/>
                  </a:lnTo>
                  <a:lnTo>
                    <a:pt x="2163411" y="56625"/>
                  </a:lnTo>
                  <a:lnTo>
                    <a:pt x="2163411" y="566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C3758B6A-C9F9-4F03-867C-F69966004D0A}"/>
                </a:ext>
              </a:extLst>
            </p:cNvPr>
            <p:cNvSpPr/>
            <p:nvPr/>
          </p:nvSpPr>
          <p:spPr bwMode="auto">
            <a:xfrm>
              <a:off x="3581668" y="1573266"/>
              <a:ext cx="1129797" cy="1343700"/>
            </a:xfrm>
            <a:custGeom>
              <a:avLst/>
              <a:gdLst>
                <a:gd name="connsiteX0" fmla="*/ 1346052 w 2383305"/>
                <a:gd name="connsiteY0" fmla="*/ 519 h 2834532"/>
                <a:gd name="connsiteX1" fmla="*/ 1404709 w 2383305"/>
                <a:gd name="connsiteY1" fmla="*/ 8366 h 2834532"/>
                <a:gd name="connsiteX2" fmla="*/ 1440286 w 2383305"/>
                <a:gd name="connsiteY2" fmla="*/ 28425 h 2834532"/>
                <a:gd name="connsiteX3" fmla="*/ 1459527 w 2383305"/>
                <a:gd name="connsiteY3" fmla="*/ 222912 h 2834532"/>
                <a:gd name="connsiteX4" fmla="*/ 1417212 w 2383305"/>
                <a:gd name="connsiteY4" fmla="*/ 259253 h 2834532"/>
                <a:gd name="connsiteX5" fmla="*/ 1411138 w 2383305"/>
                <a:gd name="connsiteY5" fmla="*/ 261963 h 2834532"/>
                <a:gd name="connsiteX6" fmla="*/ 1362725 w 2383305"/>
                <a:gd name="connsiteY6" fmla="*/ 291284 h 2834532"/>
                <a:gd name="connsiteX7" fmla="*/ 1261652 w 2383305"/>
                <a:gd name="connsiteY7" fmla="*/ 367552 h 2834532"/>
                <a:gd name="connsiteX8" fmla="*/ 1239477 w 2383305"/>
                <a:gd name="connsiteY8" fmla="*/ 388026 h 2834532"/>
                <a:gd name="connsiteX9" fmla="*/ 1246402 w 2383305"/>
                <a:gd name="connsiteY9" fmla="*/ 388641 h 2834532"/>
                <a:gd name="connsiteX10" fmla="*/ 1273975 w 2383305"/>
                <a:gd name="connsiteY10" fmla="*/ 371922 h 2834532"/>
                <a:gd name="connsiteX11" fmla="*/ 1909058 w 2383305"/>
                <a:gd name="connsiteY11" fmla="*/ 221726 h 2834532"/>
                <a:gd name="connsiteX12" fmla="*/ 2016736 w 2383305"/>
                <a:gd name="connsiteY12" fmla="*/ 230459 h 2834532"/>
                <a:gd name="connsiteX13" fmla="*/ 2024936 w 2383305"/>
                <a:gd name="connsiteY13" fmla="*/ 230583 h 2834532"/>
                <a:gd name="connsiteX14" fmla="*/ 2080749 w 2383305"/>
                <a:gd name="connsiteY14" fmla="*/ 249160 h 2834532"/>
                <a:gd name="connsiteX15" fmla="*/ 2131354 w 2383305"/>
                <a:gd name="connsiteY15" fmla="*/ 456106 h 2834532"/>
                <a:gd name="connsiteX16" fmla="*/ 1982171 w 2383305"/>
                <a:gd name="connsiteY16" fmla="*/ 532687 h 2834532"/>
                <a:gd name="connsiteX17" fmla="*/ 1966939 w 2383305"/>
                <a:gd name="connsiteY17" fmla="*/ 529340 h 2834532"/>
                <a:gd name="connsiteX18" fmla="*/ 1898005 w 2383305"/>
                <a:gd name="connsiteY18" fmla="*/ 523748 h 2834532"/>
                <a:gd name="connsiteX19" fmla="*/ 1467736 w 2383305"/>
                <a:gd name="connsiteY19" fmla="*/ 612201 h 2834532"/>
                <a:gd name="connsiteX20" fmla="*/ 1441071 w 2383305"/>
                <a:gd name="connsiteY20" fmla="*/ 626136 h 2834532"/>
                <a:gd name="connsiteX21" fmla="*/ 1481545 w 2383305"/>
                <a:gd name="connsiteY21" fmla="*/ 612906 h 2834532"/>
                <a:gd name="connsiteX22" fmla="*/ 2167877 w 2383305"/>
                <a:gd name="connsiteY22" fmla="*/ 622246 h 2834532"/>
                <a:gd name="connsiteX23" fmla="*/ 2260776 w 2383305"/>
                <a:gd name="connsiteY23" fmla="*/ 654960 h 2834532"/>
                <a:gd name="connsiteX24" fmla="*/ 2268279 w 2383305"/>
                <a:gd name="connsiteY24" fmla="*/ 656764 h 2834532"/>
                <a:gd name="connsiteX25" fmla="*/ 2298999 w 2383305"/>
                <a:gd name="connsiteY25" fmla="*/ 670869 h 2834532"/>
                <a:gd name="connsiteX26" fmla="*/ 2361942 w 2383305"/>
                <a:gd name="connsiteY26" fmla="*/ 894442 h 2834532"/>
                <a:gd name="connsiteX27" fmla="*/ 2167120 w 2383305"/>
                <a:gd name="connsiteY27" fmla="*/ 964019 h 2834532"/>
                <a:gd name="connsiteX28" fmla="*/ 2145360 w 2383305"/>
                <a:gd name="connsiteY28" fmla="*/ 954028 h 2834532"/>
                <a:gd name="connsiteX29" fmla="*/ 2144903 w 2383305"/>
                <a:gd name="connsiteY29" fmla="*/ 955170 h 2834532"/>
                <a:gd name="connsiteX30" fmla="*/ 1639699 w 2383305"/>
                <a:gd name="connsiteY30" fmla="*/ 906370 h 2834532"/>
                <a:gd name="connsiteX31" fmla="*/ 1578732 w 2383305"/>
                <a:gd name="connsiteY31" fmla="*/ 920467 h 2834532"/>
                <a:gd name="connsiteX32" fmla="*/ 1638971 w 2383305"/>
                <a:gd name="connsiteY32" fmla="*/ 918975 h 2834532"/>
                <a:gd name="connsiteX33" fmla="*/ 2069795 w 2383305"/>
                <a:gd name="connsiteY33" fmla="*/ 1027310 h 2834532"/>
                <a:gd name="connsiteX34" fmla="*/ 2146140 w 2383305"/>
                <a:gd name="connsiteY34" fmla="*/ 1069701 h 2834532"/>
                <a:gd name="connsiteX35" fmla="*/ 2219570 w 2383305"/>
                <a:gd name="connsiteY35" fmla="*/ 1119089 h 2834532"/>
                <a:gd name="connsiteX36" fmla="*/ 2219484 w 2383305"/>
                <a:gd name="connsiteY36" fmla="*/ 1119207 h 2834532"/>
                <a:gd name="connsiteX37" fmla="*/ 2228954 w 2383305"/>
                <a:gd name="connsiteY37" fmla="*/ 1124950 h 2834532"/>
                <a:gd name="connsiteX38" fmla="*/ 2276511 w 2383305"/>
                <a:gd name="connsiteY38" fmla="*/ 1310268 h 2834532"/>
                <a:gd name="connsiteX39" fmla="*/ 2072845 w 2383305"/>
                <a:gd name="connsiteY39" fmla="*/ 1378351 h 2834532"/>
                <a:gd name="connsiteX40" fmla="*/ 2046154 w 2383305"/>
                <a:gd name="connsiteY40" fmla="*/ 1362168 h 2834532"/>
                <a:gd name="connsiteX41" fmla="*/ 2038982 w 2383305"/>
                <a:gd name="connsiteY41" fmla="*/ 1355617 h 2834532"/>
                <a:gd name="connsiteX42" fmla="*/ 1991044 w 2383305"/>
                <a:gd name="connsiteY42" fmla="*/ 1323375 h 2834532"/>
                <a:gd name="connsiteX43" fmla="*/ 1232921 w 2383305"/>
                <a:gd name="connsiteY43" fmla="*/ 1319769 h 2834532"/>
                <a:gd name="connsiteX44" fmla="*/ 1195860 w 2383305"/>
                <a:gd name="connsiteY44" fmla="*/ 1344032 h 2834532"/>
                <a:gd name="connsiteX45" fmla="*/ 1214369 w 2383305"/>
                <a:gd name="connsiteY45" fmla="*/ 1371210 h 2834532"/>
                <a:gd name="connsiteX46" fmla="*/ 1583198 w 2383305"/>
                <a:gd name="connsiteY46" fmla="*/ 1613826 h 2834532"/>
                <a:gd name="connsiteX47" fmla="*/ 1583066 w 2383305"/>
                <a:gd name="connsiteY47" fmla="*/ 1614358 h 2834532"/>
                <a:gd name="connsiteX48" fmla="*/ 1603531 w 2383305"/>
                <a:gd name="connsiteY48" fmla="*/ 1619675 h 2834532"/>
                <a:gd name="connsiteX49" fmla="*/ 1720364 w 2383305"/>
                <a:gd name="connsiteY49" fmla="*/ 1779203 h 2834532"/>
                <a:gd name="connsiteX50" fmla="*/ 1550082 w 2383305"/>
                <a:gd name="connsiteY50" fmla="*/ 1966261 h 2834532"/>
                <a:gd name="connsiteX51" fmla="*/ 1513906 w 2383305"/>
                <a:gd name="connsiteY51" fmla="*/ 1964317 h 2834532"/>
                <a:gd name="connsiteX52" fmla="*/ 1496049 w 2383305"/>
                <a:gd name="connsiteY52" fmla="*/ 1959679 h 2834532"/>
                <a:gd name="connsiteX53" fmla="*/ 1495658 w 2383305"/>
                <a:gd name="connsiteY53" fmla="*/ 1961224 h 2834532"/>
                <a:gd name="connsiteX54" fmla="*/ 1055976 w 2383305"/>
                <a:gd name="connsiteY54" fmla="*/ 1725882 h 2834532"/>
                <a:gd name="connsiteX55" fmla="*/ 1052522 w 2383305"/>
                <a:gd name="connsiteY55" fmla="*/ 1722434 h 2834532"/>
                <a:gd name="connsiteX56" fmla="*/ 1047031 w 2383305"/>
                <a:gd name="connsiteY56" fmla="*/ 1722811 h 2834532"/>
                <a:gd name="connsiteX57" fmla="*/ 749224 w 2383305"/>
                <a:gd name="connsiteY57" fmla="*/ 1674736 h 2834532"/>
                <a:gd name="connsiteX58" fmla="*/ 726211 w 2383305"/>
                <a:gd name="connsiteY58" fmla="*/ 1664427 h 2834532"/>
                <a:gd name="connsiteX59" fmla="*/ 10887 w 2383305"/>
                <a:gd name="connsiteY59" fmla="*/ 2834532 h 2834532"/>
                <a:gd name="connsiteX60" fmla="*/ 0 w 2383305"/>
                <a:gd name="connsiteY60" fmla="*/ 1766659 h 2834532"/>
                <a:gd name="connsiteX61" fmla="*/ 305306 w 2383305"/>
                <a:gd name="connsiteY61" fmla="*/ 1228752 h 2834532"/>
                <a:gd name="connsiteX62" fmla="*/ 311022 w 2383305"/>
                <a:gd name="connsiteY62" fmla="*/ 1187307 h 2834532"/>
                <a:gd name="connsiteX63" fmla="*/ 604064 w 2383305"/>
                <a:gd name="connsiteY63" fmla="*/ 682846 h 2834532"/>
                <a:gd name="connsiteX64" fmla="*/ 757088 w 2383305"/>
                <a:gd name="connsiteY64" fmla="*/ 553328 h 2834532"/>
                <a:gd name="connsiteX65" fmla="*/ 797054 w 2383305"/>
                <a:gd name="connsiteY65" fmla="*/ 527192 h 2834532"/>
                <a:gd name="connsiteX66" fmla="*/ 829277 w 2383305"/>
                <a:gd name="connsiteY66" fmla="*/ 468229 h 2834532"/>
                <a:gd name="connsiteX67" fmla="*/ 1214038 w 2383305"/>
                <a:gd name="connsiteY67" fmla="*/ 64562 h 2834532"/>
                <a:gd name="connsiteX68" fmla="*/ 1279365 w 2383305"/>
                <a:gd name="connsiteY68" fmla="*/ 24996 h 2834532"/>
                <a:gd name="connsiteX69" fmla="*/ 1288930 w 2383305"/>
                <a:gd name="connsiteY69" fmla="*/ 18295 h 2834532"/>
                <a:gd name="connsiteX70" fmla="*/ 1346052 w 2383305"/>
                <a:gd name="connsiteY70" fmla="*/ 519 h 2834532"/>
                <a:gd name="connsiteX0" fmla="*/ 1943365 w 2980618"/>
                <a:gd name="connsiteY0" fmla="*/ 519 h 2834532"/>
                <a:gd name="connsiteX1" fmla="*/ 2002022 w 2980618"/>
                <a:gd name="connsiteY1" fmla="*/ 8366 h 2834532"/>
                <a:gd name="connsiteX2" fmla="*/ 2037599 w 2980618"/>
                <a:gd name="connsiteY2" fmla="*/ 28425 h 2834532"/>
                <a:gd name="connsiteX3" fmla="*/ 2056840 w 2980618"/>
                <a:gd name="connsiteY3" fmla="*/ 222912 h 2834532"/>
                <a:gd name="connsiteX4" fmla="*/ 2014525 w 2980618"/>
                <a:gd name="connsiteY4" fmla="*/ 259253 h 2834532"/>
                <a:gd name="connsiteX5" fmla="*/ 2008451 w 2980618"/>
                <a:gd name="connsiteY5" fmla="*/ 261963 h 2834532"/>
                <a:gd name="connsiteX6" fmla="*/ 1960038 w 2980618"/>
                <a:gd name="connsiteY6" fmla="*/ 291284 h 2834532"/>
                <a:gd name="connsiteX7" fmla="*/ 1858965 w 2980618"/>
                <a:gd name="connsiteY7" fmla="*/ 367552 h 2834532"/>
                <a:gd name="connsiteX8" fmla="*/ 1836790 w 2980618"/>
                <a:gd name="connsiteY8" fmla="*/ 388026 h 2834532"/>
                <a:gd name="connsiteX9" fmla="*/ 1843715 w 2980618"/>
                <a:gd name="connsiteY9" fmla="*/ 388641 h 2834532"/>
                <a:gd name="connsiteX10" fmla="*/ 1871288 w 2980618"/>
                <a:gd name="connsiteY10" fmla="*/ 371922 h 2834532"/>
                <a:gd name="connsiteX11" fmla="*/ 2506371 w 2980618"/>
                <a:gd name="connsiteY11" fmla="*/ 221726 h 2834532"/>
                <a:gd name="connsiteX12" fmla="*/ 2614049 w 2980618"/>
                <a:gd name="connsiteY12" fmla="*/ 230459 h 2834532"/>
                <a:gd name="connsiteX13" fmla="*/ 2622249 w 2980618"/>
                <a:gd name="connsiteY13" fmla="*/ 230583 h 2834532"/>
                <a:gd name="connsiteX14" fmla="*/ 2678062 w 2980618"/>
                <a:gd name="connsiteY14" fmla="*/ 249160 h 2834532"/>
                <a:gd name="connsiteX15" fmla="*/ 2728667 w 2980618"/>
                <a:gd name="connsiteY15" fmla="*/ 456106 h 2834532"/>
                <a:gd name="connsiteX16" fmla="*/ 2579484 w 2980618"/>
                <a:gd name="connsiteY16" fmla="*/ 532687 h 2834532"/>
                <a:gd name="connsiteX17" fmla="*/ 2564252 w 2980618"/>
                <a:gd name="connsiteY17" fmla="*/ 529340 h 2834532"/>
                <a:gd name="connsiteX18" fmla="*/ 2495318 w 2980618"/>
                <a:gd name="connsiteY18" fmla="*/ 523748 h 2834532"/>
                <a:gd name="connsiteX19" fmla="*/ 2065049 w 2980618"/>
                <a:gd name="connsiteY19" fmla="*/ 612201 h 2834532"/>
                <a:gd name="connsiteX20" fmla="*/ 2038384 w 2980618"/>
                <a:gd name="connsiteY20" fmla="*/ 626136 h 2834532"/>
                <a:gd name="connsiteX21" fmla="*/ 2078858 w 2980618"/>
                <a:gd name="connsiteY21" fmla="*/ 612906 h 2834532"/>
                <a:gd name="connsiteX22" fmla="*/ 2765190 w 2980618"/>
                <a:gd name="connsiteY22" fmla="*/ 622246 h 2834532"/>
                <a:gd name="connsiteX23" fmla="*/ 2858089 w 2980618"/>
                <a:gd name="connsiteY23" fmla="*/ 654960 h 2834532"/>
                <a:gd name="connsiteX24" fmla="*/ 2865592 w 2980618"/>
                <a:gd name="connsiteY24" fmla="*/ 656764 h 2834532"/>
                <a:gd name="connsiteX25" fmla="*/ 2896312 w 2980618"/>
                <a:gd name="connsiteY25" fmla="*/ 670869 h 2834532"/>
                <a:gd name="connsiteX26" fmla="*/ 2959255 w 2980618"/>
                <a:gd name="connsiteY26" fmla="*/ 894442 h 2834532"/>
                <a:gd name="connsiteX27" fmla="*/ 2764433 w 2980618"/>
                <a:gd name="connsiteY27" fmla="*/ 964019 h 2834532"/>
                <a:gd name="connsiteX28" fmla="*/ 2742673 w 2980618"/>
                <a:gd name="connsiteY28" fmla="*/ 954028 h 2834532"/>
                <a:gd name="connsiteX29" fmla="*/ 2742216 w 2980618"/>
                <a:gd name="connsiteY29" fmla="*/ 955170 h 2834532"/>
                <a:gd name="connsiteX30" fmla="*/ 2237012 w 2980618"/>
                <a:gd name="connsiteY30" fmla="*/ 906370 h 2834532"/>
                <a:gd name="connsiteX31" fmla="*/ 2176045 w 2980618"/>
                <a:gd name="connsiteY31" fmla="*/ 920467 h 2834532"/>
                <a:gd name="connsiteX32" fmla="*/ 2236284 w 2980618"/>
                <a:gd name="connsiteY32" fmla="*/ 918975 h 2834532"/>
                <a:gd name="connsiteX33" fmla="*/ 2667108 w 2980618"/>
                <a:gd name="connsiteY33" fmla="*/ 1027310 h 2834532"/>
                <a:gd name="connsiteX34" fmla="*/ 2743453 w 2980618"/>
                <a:gd name="connsiteY34" fmla="*/ 1069701 h 2834532"/>
                <a:gd name="connsiteX35" fmla="*/ 2816883 w 2980618"/>
                <a:gd name="connsiteY35" fmla="*/ 1119089 h 2834532"/>
                <a:gd name="connsiteX36" fmla="*/ 2816797 w 2980618"/>
                <a:gd name="connsiteY36" fmla="*/ 1119207 h 2834532"/>
                <a:gd name="connsiteX37" fmla="*/ 2826267 w 2980618"/>
                <a:gd name="connsiteY37" fmla="*/ 1124950 h 2834532"/>
                <a:gd name="connsiteX38" fmla="*/ 2873824 w 2980618"/>
                <a:gd name="connsiteY38" fmla="*/ 1310268 h 2834532"/>
                <a:gd name="connsiteX39" fmla="*/ 2670158 w 2980618"/>
                <a:gd name="connsiteY39" fmla="*/ 1378351 h 2834532"/>
                <a:gd name="connsiteX40" fmla="*/ 2643467 w 2980618"/>
                <a:gd name="connsiteY40" fmla="*/ 1362168 h 2834532"/>
                <a:gd name="connsiteX41" fmla="*/ 2636295 w 2980618"/>
                <a:gd name="connsiteY41" fmla="*/ 1355617 h 2834532"/>
                <a:gd name="connsiteX42" fmla="*/ 2588357 w 2980618"/>
                <a:gd name="connsiteY42" fmla="*/ 1323375 h 2834532"/>
                <a:gd name="connsiteX43" fmla="*/ 1830234 w 2980618"/>
                <a:gd name="connsiteY43" fmla="*/ 1319769 h 2834532"/>
                <a:gd name="connsiteX44" fmla="*/ 1793173 w 2980618"/>
                <a:gd name="connsiteY44" fmla="*/ 1344032 h 2834532"/>
                <a:gd name="connsiteX45" fmla="*/ 1811682 w 2980618"/>
                <a:gd name="connsiteY45" fmla="*/ 1371210 h 2834532"/>
                <a:gd name="connsiteX46" fmla="*/ 2180511 w 2980618"/>
                <a:gd name="connsiteY46" fmla="*/ 1613826 h 2834532"/>
                <a:gd name="connsiteX47" fmla="*/ 2180379 w 2980618"/>
                <a:gd name="connsiteY47" fmla="*/ 1614358 h 2834532"/>
                <a:gd name="connsiteX48" fmla="*/ 2200844 w 2980618"/>
                <a:gd name="connsiteY48" fmla="*/ 1619675 h 2834532"/>
                <a:gd name="connsiteX49" fmla="*/ 2317677 w 2980618"/>
                <a:gd name="connsiteY49" fmla="*/ 1779203 h 2834532"/>
                <a:gd name="connsiteX50" fmla="*/ 2147395 w 2980618"/>
                <a:gd name="connsiteY50" fmla="*/ 1966261 h 2834532"/>
                <a:gd name="connsiteX51" fmla="*/ 2111219 w 2980618"/>
                <a:gd name="connsiteY51" fmla="*/ 1964317 h 2834532"/>
                <a:gd name="connsiteX52" fmla="*/ 2093362 w 2980618"/>
                <a:gd name="connsiteY52" fmla="*/ 1959679 h 2834532"/>
                <a:gd name="connsiteX53" fmla="*/ 2092971 w 2980618"/>
                <a:gd name="connsiteY53" fmla="*/ 1961224 h 2834532"/>
                <a:gd name="connsiteX54" fmla="*/ 1653289 w 2980618"/>
                <a:gd name="connsiteY54" fmla="*/ 1725882 h 2834532"/>
                <a:gd name="connsiteX55" fmla="*/ 1649835 w 2980618"/>
                <a:gd name="connsiteY55" fmla="*/ 1722434 h 2834532"/>
                <a:gd name="connsiteX56" fmla="*/ 1644344 w 2980618"/>
                <a:gd name="connsiteY56" fmla="*/ 1722811 h 2834532"/>
                <a:gd name="connsiteX57" fmla="*/ 1346537 w 2980618"/>
                <a:gd name="connsiteY57" fmla="*/ 1674736 h 2834532"/>
                <a:gd name="connsiteX58" fmla="*/ 1323524 w 2980618"/>
                <a:gd name="connsiteY58" fmla="*/ 1664427 h 2834532"/>
                <a:gd name="connsiteX59" fmla="*/ 608200 w 2980618"/>
                <a:gd name="connsiteY59" fmla="*/ 2834532 h 2834532"/>
                <a:gd name="connsiteX60" fmla="*/ 0 w 2980618"/>
                <a:gd name="connsiteY60" fmla="*/ 2376740 h 2834532"/>
                <a:gd name="connsiteX61" fmla="*/ 597313 w 2980618"/>
                <a:gd name="connsiteY61" fmla="*/ 1766659 h 2834532"/>
                <a:gd name="connsiteX62" fmla="*/ 902619 w 2980618"/>
                <a:gd name="connsiteY62" fmla="*/ 1228752 h 2834532"/>
                <a:gd name="connsiteX63" fmla="*/ 908335 w 2980618"/>
                <a:gd name="connsiteY63" fmla="*/ 1187307 h 2834532"/>
                <a:gd name="connsiteX64" fmla="*/ 1201377 w 2980618"/>
                <a:gd name="connsiteY64" fmla="*/ 682846 h 2834532"/>
                <a:gd name="connsiteX65" fmla="*/ 1354401 w 2980618"/>
                <a:gd name="connsiteY65" fmla="*/ 553328 h 2834532"/>
                <a:gd name="connsiteX66" fmla="*/ 1394367 w 2980618"/>
                <a:gd name="connsiteY66" fmla="*/ 527192 h 2834532"/>
                <a:gd name="connsiteX67" fmla="*/ 1426590 w 2980618"/>
                <a:gd name="connsiteY67" fmla="*/ 468229 h 2834532"/>
                <a:gd name="connsiteX68" fmla="*/ 1811351 w 2980618"/>
                <a:gd name="connsiteY68" fmla="*/ 64562 h 2834532"/>
                <a:gd name="connsiteX69" fmla="*/ 1876678 w 2980618"/>
                <a:gd name="connsiteY69" fmla="*/ 24996 h 2834532"/>
                <a:gd name="connsiteX70" fmla="*/ 1886243 w 2980618"/>
                <a:gd name="connsiteY70" fmla="*/ 18295 h 2834532"/>
                <a:gd name="connsiteX71" fmla="*/ 1943365 w 2980618"/>
                <a:gd name="connsiteY71" fmla="*/ 519 h 2834532"/>
                <a:gd name="connsiteX0" fmla="*/ 0 w 2980618"/>
                <a:gd name="connsiteY0" fmla="*/ 2376740 h 2834532"/>
                <a:gd name="connsiteX1" fmla="*/ 597313 w 2980618"/>
                <a:gd name="connsiteY1" fmla="*/ 1766659 h 2834532"/>
                <a:gd name="connsiteX2" fmla="*/ 902619 w 2980618"/>
                <a:gd name="connsiteY2" fmla="*/ 1228752 h 2834532"/>
                <a:gd name="connsiteX3" fmla="*/ 908335 w 2980618"/>
                <a:gd name="connsiteY3" fmla="*/ 1187307 h 2834532"/>
                <a:gd name="connsiteX4" fmla="*/ 1201377 w 2980618"/>
                <a:gd name="connsiteY4" fmla="*/ 682846 h 2834532"/>
                <a:gd name="connsiteX5" fmla="*/ 1354401 w 2980618"/>
                <a:gd name="connsiteY5" fmla="*/ 553328 h 2834532"/>
                <a:gd name="connsiteX6" fmla="*/ 1394367 w 2980618"/>
                <a:gd name="connsiteY6" fmla="*/ 527192 h 2834532"/>
                <a:gd name="connsiteX7" fmla="*/ 1426590 w 2980618"/>
                <a:gd name="connsiteY7" fmla="*/ 468229 h 2834532"/>
                <a:gd name="connsiteX8" fmla="*/ 1811351 w 2980618"/>
                <a:gd name="connsiteY8" fmla="*/ 64562 h 2834532"/>
                <a:gd name="connsiteX9" fmla="*/ 1876678 w 2980618"/>
                <a:gd name="connsiteY9" fmla="*/ 24996 h 2834532"/>
                <a:gd name="connsiteX10" fmla="*/ 1886243 w 2980618"/>
                <a:gd name="connsiteY10" fmla="*/ 18295 h 2834532"/>
                <a:gd name="connsiteX11" fmla="*/ 1943365 w 2980618"/>
                <a:gd name="connsiteY11" fmla="*/ 519 h 2834532"/>
                <a:gd name="connsiteX12" fmla="*/ 2002022 w 2980618"/>
                <a:gd name="connsiteY12" fmla="*/ 8366 h 2834532"/>
                <a:gd name="connsiteX13" fmla="*/ 2037599 w 2980618"/>
                <a:gd name="connsiteY13" fmla="*/ 28425 h 2834532"/>
                <a:gd name="connsiteX14" fmla="*/ 2056840 w 2980618"/>
                <a:gd name="connsiteY14" fmla="*/ 222912 h 2834532"/>
                <a:gd name="connsiteX15" fmla="*/ 2014525 w 2980618"/>
                <a:gd name="connsiteY15" fmla="*/ 259253 h 2834532"/>
                <a:gd name="connsiteX16" fmla="*/ 2008451 w 2980618"/>
                <a:gd name="connsiteY16" fmla="*/ 261963 h 2834532"/>
                <a:gd name="connsiteX17" fmla="*/ 1960038 w 2980618"/>
                <a:gd name="connsiteY17" fmla="*/ 291284 h 2834532"/>
                <a:gd name="connsiteX18" fmla="*/ 1858965 w 2980618"/>
                <a:gd name="connsiteY18" fmla="*/ 367552 h 2834532"/>
                <a:gd name="connsiteX19" fmla="*/ 1836790 w 2980618"/>
                <a:gd name="connsiteY19" fmla="*/ 388026 h 2834532"/>
                <a:gd name="connsiteX20" fmla="*/ 1843715 w 2980618"/>
                <a:gd name="connsiteY20" fmla="*/ 388641 h 2834532"/>
                <a:gd name="connsiteX21" fmla="*/ 1871288 w 2980618"/>
                <a:gd name="connsiteY21" fmla="*/ 371922 h 2834532"/>
                <a:gd name="connsiteX22" fmla="*/ 2506371 w 2980618"/>
                <a:gd name="connsiteY22" fmla="*/ 221726 h 2834532"/>
                <a:gd name="connsiteX23" fmla="*/ 2614049 w 2980618"/>
                <a:gd name="connsiteY23" fmla="*/ 230459 h 2834532"/>
                <a:gd name="connsiteX24" fmla="*/ 2622249 w 2980618"/>
                <a:gd name="connsiteY24" fmla="*/ 230583 h 2834532"/>
                <a:gd name="connsiteX25" fmla="*/ 2678062 w 2980618"/>
                <a:gd name="connsiteY25" fmla="*/ 249160 h 2834532"/>
                <a:gd name="connsiteX26" fmla="*/ 2728667 w 2980618"/>
                <a:gd name="connsiteY26" fmla="*/ 456106 h 2834532"/>
                <a:gd name="connsiteX27" fmla="*/ 2579484 w 2980618"/>
                <a:gd name="connsiteY27" fmla="*/ 532687 h 2834532"/>
                <a:gd name="connsiteX28" fmla="*/ 2564252 w 2980618"/>
                <a:gd name="connsiteY28" fmla="*/ 529340 h 2834532"/>
                <a:gd name="connsiteX29" fmla="*/ 2495318 w 2980618"/>
                <a:gd name="connsiteY29" fmla="*/ 523748 h 2834532"/>
                <a:gd name="connsiteX30" fmla="*/ 2065049 w 2980618"/>
                <a:gd name="connsiteY30" fmla="*/ 612201 h 2834532"/>
                <a:gd name="connsiteX31" fmla="*/ 2038384 w 2980618"/>
                <a:gd name="connsiteY31" fmla="*/ 626136 h 2834532"/>
                <a:gd name="connsiteX32" fmla="*/ 2078858 w 2980618"/>
                <a:gd name="connsiteY32" fmla="*/ 612906 h 2834532"/>
                <a:gd name="connsiteX33" fmla="*/ 2765190 w 2980618"/>
                <a:gd name="connsiteY33" fmla="*/ 622246 h 2834532"/>
                <a:gd name="connsiteX34" fmla="*/ 2858089 w 2980618"/>
                <a:gd name="connsiteY34" fmla="*/ 654960 h 2834532"/>
                <a:gd name="connsiteX35" fmla="*/ 2865592 w 2980618"/>
                <a:gd name="connsiteY35" fmla="*/ 656764 h 2834532"/>
                <a:gd name="connsiteX36" fmla="*/ 2896312 w 2980618"/>
                <a:gd name="connsiteY36" fmla="*/ 670869 h 2834532"/>
                <a:gd name="connsiteX37" fmla="*/ 2959255 w 2980618"/>
                <a:gd name="connsiteY37" fmla="*/ 894442 h 2834532"/>
                <a:gd name="connsiteX38" fmla="*/ 2764433 w 2980618"/>
                <a:gd name="connsiteY38" fmla="*/ 964019 h 2834532"/>
                <a:gd name="connsiteX39" fmla="*/ 2742673 w 2980618"/>
                <a:gd name="connsiteY39" fmla="*/ 954028 h 2834532"/>
                <a:gd name="connsiteX40" fmla="*/ 2742216 w 2980618"/>
                <a:gd name="connsiteY40" fmla="*/ 955170 h 2834532"/>
                <a:gd name="connsiteX41" fmla="*/ 2237012 w 2980618"/>
                <a:gd name="connsiteY41" fmla="*/ 906370 h 2834532"/>
                <a:gd name="connsiteX42" fmla="*/ 2176045 w 2980618"/>
                <a:gd name="connsiteY42" fmla="*/ 920467 h 2834532"/>
                <a:gd name="connsiteX43" fmla="*/ 2236284 w 2980618"/>
                <a:gd name="connsiteY43" fmla="*/ 918975 h 2834532"/>
                <a:gd name="connsiteX44" fmla="*/ 2667108 w 2980618"/>
                <a:gd name="connsiteY44" fmla="*/ 1027310 h 2834532"/>
                <a:gd name="connsiteX45" fmla="*/ 2743453 w 2980618"/>
                <a:gd name="connsiteY45" fmla="*/ 1069701 h 2834532"/>
                <a:gd name="connsiteX46" fmla="*/ 2816883 w 2980618"/>
                <a:gd name="connsiteY46" fmla="*/ 1119089 h 2834532"/>
                <a:gd name="connsiteX47" fmla="*/ 2816797 w 2980618"/>
                <a:gd name="connsiteY47" fmla="*/ 1119207 h 2834532"/>
                <a:gd name="connsiteX48" fmla="*/ 2826267 w 2980618"/>
                <a:gd name="connsiteY48" fmla="*/ 1124950 h 2834532"/>
                <a:gd name="connsiteX49" fmla="*/ 2873824 w 2980618"/>
                <a:gd name="connsiteY49" fmla="*/ 1310268 h 2834532"/>
                <a:gd name="connsiteX50" fmla="*/ 2670158 w 2980618"/>
                <a:gd name="connsiteY50" fmla="*/ 1378351 h 2834532"/>
                <a:gd name="connsiteX51" fmla="*/ 2643467 w 2980618"/>
                <a:gd name="connsiteY51" fmla="*/ 1362168 h 2834532"/>
                <a:gd name="connsiteX52" fmla="*/ 2636295 w 2980618"/>
                <a:gd name="connsiteY52" fmla="*/ 1355617 h 2834532"/>
                <a:gd name="connsiteX53" fmla="*/ 2588357 w 2980618"/>
                <a:gd name="connsiteY53" fmla="*/ 1323375 h 2834532"/>
                <a:gd name="connsiteX54" fmla="*/ 1830234 w 2980618"/>
                <a:gd name="connsiteY54" fmla="*/ 1319769 h 2834532"/>
                <a:gd name="connsiteX55" fmla="*/ 1793173 w 2980618"/>
                <a:gd name="connsiteY55" fmla="*/ 1344032 h 2834532"/>
                <a:gd name="connsiteX56" fmla="*/ 1811682 w 2980618"/>
                <a:gd name="connsiteY56" fmla="*/ 1371210 h 2834532"/>
                <a:gd name="connsiteX57" fmla="*/ 2180511 w 2980618"/>
                <a:gd name="connsiteY57" fmla="*/ 1613826 h 2834532"/>
                <a:gd name="connsiteX58" fmla="*/ 2180379 w 2980618"/>
                <a:gd name="connsiteY58" fmla="*/ 1614358 h 2834532"/>
                <a:gd name="connsiteX59" fmla="*/ 2200844 w 2980618"/>
                <a:gd name="connsiteY59" fmla="*/ 1619675 h 2834532"/>
                <a:gd name="connsiteX60" fmla="*/ 2317677 w 2980618"/>
                <a:gd name="connsiteY60" fmla="*/ 1779203 h 2834532"/>
                <a:gd name="connsiteX61" fmla="*/ 2147395 w 2980618"/>
                <a:gd name="connsiteY61" fmla="*/ 1966261 h 2834532"/>
                <a:gd name="connsiteX62" fmla="*/ 2111219 w 2980618"/>
                <a:gd name="connsiteY62" fmla="*/ 1964317 h 2834532"/>
                <a:gd name="connsiteX63" fmla="*/ 2093362 w 2980618"/>
                <a:gd name="connsiteY63" fmla="*/ 1959679 h 2834532"/>
                <a:gd name="connsiteX64" fmla="*/ 2092971 w 2980618"/>
                <a:gd name="connsiteY64" fmla="*/ 1961224 h 2834532"/>
                <a:gd name="connsiteX65" fmla="*/ 1653289 w 2980618"/>
                <a:gd name="connsiteY65" fmla="*/ 1725882 h 2834532"/>
                <a:gd name="connsiteX66" fmla="*/ 1649835 w 2980618"/>
                <a:gd name="connsiteY66" fmla="*/ 1722434 h 2834532"/>
                <a:gd name="connsiteX67" fmla="*/ 1644344 w 2980618"/>
                <a:gd name="connsiteY67" fmla="*/ 1722811 h 2834532"/>
                <a:gd name="connsiteX68" fmla="*/ 1346537 w 2980618"/>
                <a:gd name="connsiteY68" fmla="*/ 1674736 h 2834532"/>
                <a:gd name="connsiteX69" fmla="*/ 1323524 w 2980618"/>
                <a:gd name="connsiteY69" fmla="*/ 1664427 h 2834532"/>
                <a:gd name="connsiteX70" fmla="*/ 608200 w 2980618"/>
                <a:gd name="connsiteY70" fmla="*/ 2834532 h 2834532"/>
                <a:gd name="connsiteX71" fmla="*/ 191832 w 2980618"/>
                <a:gd name="connsiteY71" fmla="*/ 2568572 h 2834532"/>
                <a:gd name="connsiteX0" fmla="*/ 442153 w 2825458"/>
                <a:gd name="connsiteY0" fmla="*/ 1766659 h 2834532"/>
                <a:gd name="connsiteX1" fmla="*/ 747459 w 2825458"/>
                <a:gd name="connsiteY1" fmla="*/ 1228752 h 2834532"/>
                <a:gd name="connsiteX2" fmla="*/ 753175 w 2825458"/>
                <a:gd name="connsiteY2" fmla="*/ 1187307 h 2834532"/>
                <a:gd name="connsiteX3" fmla="*/ 1046217 w 2825458"/>
                <a:gd name="connsiteY3" fmla="*/ 682846 h 2834532"/>
                <a:gd name="connsiteX4" fmla="*/ 1199241 w 2825458"/>
                <a:gd name="connsiteY4" fmla="*/ 553328 h 2834532"/>
                <a:gd name="connsiteX5" fmla="*/ 1239207 w 2825458"/>
                <a:gd name="connsiteY5" fmla="*/ 527192 h 2834532"/>
                <a:gd name="connsiteX6" fmla="*/ 1271430 w 2825458"/>
                <a:gd name="connsiteY6" fmla="*/ 468229 h 2834532"/>
                <a:gd name="connsiteX7" fmla="*/ 1656191 w 2825458"/>
                <a:gd name="connsiteY7" fmla="*/ 64562 h 2834532"/>
                <a:gd name="connsiteX8" fmla="*/ 1721518 w 2825458"/>
                <a:gd name="connsiteY8" fmla="*/ 24996 h 2834532"/>
                <a:gd name="connsiteX9" fmla="*/ 1731083 w 2825458"/>
                <a:gd name="connsiteY9" fmla="*/ 18295 h 2834532"/>
                <a:gd name="connsiteX10" fmla="*/ 1788205 w 2825458"/>
                <a:gd name="connsiteY10" fmla="*/ 519 h 2834532"/>
                <a:gd name="connsiteX11" fmla="*/ 1846862 w 2825458"/>
                <a:gd name="connsiteY11" fmla="*/ 8366 h 2834532"/>
                <a:gd name="connsiteX12" fmla="*/ 1882439 w 2825458"/>
                <a:gd name="connsiteY12" fmla="*/ 28425 h 2834532"/>
                <a:gd name="connsiteX13" fmla="*/ 1901680 w 2825458"/>
                <a:gd name="connsiteY13" fmla="*/ 222912 h 2834532"/>
                <a:gd name="connsiteX14" fmla="*/ 1859365 w 2825458"/>
                <a:gd name="connsiteY14" fmla="*/ 259253 h 2834532"/>
                <a:gd name="connsiteX15" fmla="*/ 1853291 w 2825458"/>
                <a:gd name="connsiteY15" fmla="*/ 261963 h 2834532"/>
                <a:gd name="connsiteX16" fmla="*/ 1804878 w 2825458"/>
                <a:gd name="connsiteY16" fmla="*/ 291284 h 2834532"/>
                <a:gd name="connsiteX17" fmla="*/ 1703805 w 2825458"/>
                <a:gd name="connsiteY17" fmla="*/ 367552 h 2834532"/>
                <a:gd name="connsiteX18" fmla="*/ 1681630 w 2825458"/>
                <a:gd name="connsiteY18" fmla="*/ 388026 h 2834532"/>
                <a:gd name="connsiteX19" fmla="*/ 1688555 w 2825458"/>
                <a:gd name="connsiteY19" fmla="*/ 388641 h 2834532"/>
                <a:gd name="connsiteX20" fmla="*/ 1716128 w 2825458"/>
                <a:gd name="connsiteY20" fmla="*/ 371922 h 2834532"/>
                <a:gd name="connsiteX21" fmla="*/ 2351211 w 2825458"/>
                <a:gd name="connsiteY21" fmla="*/ 221726 h 2834532"/>
                <a:gd name="connsiteX22" fmla="*/ 2458889 w 2825458"/>
                <a:gd name="connsiteY22" fmla="*/ 230459 h 2834532"/>
                <a:gd name="connsiteX23" fmla="*/ 2467089 w 2825458"/>
                <a:gd name="connsiteY23" fmla="*/ 230583 h 2834532"/>
                <a:gd name="connsiteX24" fmla="*/ 2522902 w 2825458"/>
                <a:gd name="connsiteY24" fmla="*/ 249160 h 2834532"/>
                <a:gd name="connsiteX25" fmla="*/ 2573507 w 2825458"/>
                <a:gd name="connsiteY25" fmla="*/ 456106 h 2834532"/>
                <a:gd name="connsiteX26" fmla="*/ 2424324 w 2825458"/>
                <a:gd name="connsiteY26" fmla="*/ 532687 h 2834532"/>
                <a:gd name="connsiteX27" fmla="*/ 2409092 w 2825458"/>
                <a:gd name="connsiteY27" fmla="*/ 529340 h 2834532"/>
                <a:gd name="connsiteX28" fmla="*/ 2340158 w 2825458"/>
                <a:gd name="connsiteY28" fmla="*/ 523748 h 2834532"/>
                <a:gd name="connsiteX29" fmla="*/ 1909889 w 2825458"/>
                <a:gd name="connsiteY29" fmla="*/ 612201 h 2834532"/>
                <a:gd name="connsiteX30" fmla="*/ 1883224 w 2825458"/>
                <a:gd name="connsiteY30" fmla="*/ 626136 h 2834532"/>
                <a:gd name="connsiteX31" fmla="*/ 1923698 w 2825458"/>
                <a:gd name="connsiteY31" fmla="*/ 612906 h 2834532"/>
                <a:gd name="connsiteX32" fmla="*/ 2610030 w 2825458"/>
                <a:gd name="connsiteY32" fmla="*/ 622246 h 2834532"/>
                <a:gd name="connsiteX33" fmla="*/ 2702929 w 2825458"/>
                <a:gd name="connsiteY33" fmla="*/ 654960 h 2834532"/>
                <a:gd name="connsiteX34" fmla="*/ 2710432 w 2825458"/>
                <a:gd name="connsiteY34" fmla="*/ 656764 h 2834532"/>
                <a:gd name="connsiteX35" fmla="*/ 2741152 w 2825458"/>
                <a:gd name="connsiteY35" fmla="*/ 670869 h 2834532"/>
                <a:gd name="connsiteX36" fmla="*/ 2804095 w 2825458"/>
                <a:gd name="connsiteY36" fmla="*/ 894442 h 2834532"/>
                <a:gd name="connsiteX37" fmla="*/ 2609273 w 2825458"/>
                <a:gd name="connsiteY37" fmla="*/ 964019 h 2834532"/>
                <a:gd name="connsiteX38" fmla="*/ 2587513 w 2825458"/>
                <a:gd name="connsiteY38" fmla="*/ 954028 h 2834532"/>
                <a:gd name="connsiteX39" fmla="*/ 2587056 w 2825458"/>
                <a:gd name="connsiteY39" fmla="*/ 955170 h 2834532"/>
                <a:gd name="connsiteX40" fmla="*/ 2081852 w 2825458"/>
                <a:gd name="connsiteY40" fmla="*/ 906370 h 2834532"/>
                <a:gd name="connsiteX41" fmla="*/ 2020885 w 2825458"/>
                <a:gd name="connsiteY41" fmla="*/ 920467 h 2834532"/>
                <a:gd name="connsiteX42" fmla="*/ 2081124 w 2825458"/>
                <a:gd name="connsiteY42" fmla="*/ 918975 h 2834532"/>
                <a:gd name="connsiteX43" fmla="*/ 2511948 w 2825458"/>
                <a:gd name="connsiteY43" fmla="*/ 1027310 h 2834532"/>
                <a:gd name="connsiteX44" fmla="*/ 2588293 w 2825458"/>
                <a:gd name="connsiteY44" fmla="*/ 1069701 h 2834532"/>
                <a:gd name="connsiteX45" fmla="*/ 2661723 w 2825458"/>
                <a:gd name="connsiteY45" fmla="*/ 1119089 h 2834532"/>
                <a:gd name="connsiteX46" fmla="*/ 2661637 w 2825458"/>
                <a:gd name="connsiteY46" fmla="*/ 1119207 h 2834532"/>
                <a:gd name="connsiteX47" fmla="*/ 2671107 w 2825458"/>
                <a:gd name="connsiteY47" fmla="*/ 1124950 h 2834532"/>
                <a:gd name="connsiteX48" fmla="*/ 2718664 w 2825458"/>
                <a:gd name="connsiteY48" fmla="*/ 1310268 h 2834532"/>
                <a:gd name="connsiteX49" fmla="*/ 2514998 w 2825458"/>
                <a:gd name="connsiteY49" fmla="*/ 1378351 h 2834532"/>
                <a:gd name="connsiteX50" fmla="*/ 2488307 w 2825458"/>
                <a:gd name="connsiteY50" fmla="*/ 1362168 h 2834532"/>
                <a:gd name="connsiteX51" fmla="*/ 2481135 w 2825458"/>
                <a:gd name="connsiteY51" fmla="*/ 1355617 h 2834532"/>
                <a:gd name="connsiteX52" fmla="*/ 2433197 w 2825458"/>
                <a:gd name="connsiteY52" fmla="*/ 1323375 h 2834532"/>
                <a:gd name="connsiteX53" fmla="*/ 1675074 w 2825458"/>
                <a:gd name="connsiteY53" fmla="*/ 1319769 h 2834532"/>
                <a:gd name="connsiteX54" fmla="*/ 1638013 w 2825458"/>
                <a:gd name="connsiteY54" fmla="*/ 1344032 h 2834532"/>
                <a:gd name="connsiteX55" fmla="*/ 1656522 w 2825458"/>
                <a:gd name="connsiteY55" fmla="*/ 1371210 h 2834532"/>
                <a:gd name="connsiteX56" fmla="*/ 2025351 w 2825458"/>
                <a:gd name="connsiteY56" fmla="*/ 1613826 h 2834532"/>
                <a:gd name="connsiteX57" fmla="*/ 2025219 w 2825458"/>
                <a:gd name="connsiteY57" fmla="*/ 1614358 h 2834532"/>
                <a:gd name="connsiteX58" fmla="*/ 2045684 w 2825458"/>
                <a:gd name="connsiteY58" fmla="*/ 1619675 h 2834532"/>
                <a:gd name="connsiteX59" fmla="*/ 2162517 w 2825458"/>
                <a:gd name="connsiteY59" fmla="*/ 1779203 h 2834532"/>
                <a:gd name="connsiteX60" fmla="*/ 1992235 w 2825458"/>
                <a:gd name="connsiteY60" fmla="*/ 1966261 h 2834532"/>
                <a:gd name="connsiteX61" fmla="*/ 1956059 w 2825458"/>
                <a:gd name="connsiteY61" fmla="*/ 1964317 h 2834532"/>
                <a:gd name="connsiteX62" fmla="*/ 1938202 w 2825458"/>
                <a:gd name="connsiteY62" fmla="*/ 1959679 h 2834532"/>
                <a:gd name="connsiteX63" fmla="*/ 1937811 w 2825458"/>
                <a:gd name="connsiteY63" fmla="*/ 1961224 h 2834532"/>
                <a:gd name="connsiteX64" fmla="*/ 1498129 w 2825458"/>
                <a:gd name="connsiteY64" fmla="*/ 1725882 h 2834532"/>
                <a:gd name="connsiteX65" fmla="*/ 1494675 w 2825458"/>
                <a:gd name="connsiteY65" fmla="*/ 1722434 h 2834532"/>
                <a:gd name="connsiteX66" fmla="*/ 1489184 w 2825458"/>
                <a:gd name="connsiteY66" fmla="*/ 1722811 h 2834532"/>
                <a:gd name="connsiteX67" fmla="*/ 1191377 w 2825458"/>
                <a:gd name="connsiteY67" fmla="*/ 1674736 h 2834532"/>
                <a:gd name="connsiteX68" fmla="*/ 1168364 w 2825458"/>
                <a:gd name="connsiteY68" fmla="*/ 1664427 h 2834532"/>
                <a:gd name="connsiteX69" fmla="*/ 453040 w 2825458"/>
                <a:gd name="connsiteY69" fmla="*/ 2834532 h 2834532"/>
                <a:gd name="connsiteX70" fmla="*/ 36672 w 2825458"/>
                <a:gd name="connsiteY70" fmla="*/ 2568572 h 2834532"/>
                <a:gd name="connsiteX0" fmla="*/ 0 w 2383305"/>
                <a:gd name="connsiteY0" fmla="*/ 1766659 h 2834532"/>
                <a:gd name="connsiteX1" fmla="*/ 305306 w 2383305"/>
                <a:gd name="connsiteY1" fmla="*/ 1228752 h 2834532"/>
                <a:gd name="connsiteX2" fmla="*/ 311022 w 2383305"/>
                <a:gd name="connsiteY2" fmla="*/ 1187307 h 2834532"/>
                <a:gd name="connsiteX3" fmla="*/ 604064 w 2383305"/>
                <a:gd name="connsiteY3" fmla="*/ 682846 h 2834532"/>
                <a:gd name="connsiteX4" fmla="*/ 757088 w 2383305"/>
                <a:gd name="connsiteY4" fmla="*/ 553328 h 2834532"/>
                <a:gd name="connsiteX5" fmla="*/ 797054 w 2383305"/>
                <a:gd name="connsiteY5" fmla="*/ 527192 h 2834532"/>
                <a:gd name="connsiteX6" fmla="*/ 829277 w 2383305"/>
                <a:gd name="connsiteY6" fmla="*/ 468229 h 2834532"/>
                <a:gd name="connsiteX7" fmla="*/ 1214038 w 2383305"/>
                <a:gd name="connsiteY7" fmla="*/ 64562 h 2834532"/>
                <a:gd name="connsiteX8" fmla="*/ 1279365 w 2383305"/>
                <a:gd name="connsiteY8" fmla="*/ 24996 h 2834532"/>
                <a:gd name="connsiteX9" fmla="*/ 1288930 w 2383305"/>
                <a:gd name="connsiteY9" fmla="*/ 18295 h 2834532"/>
                <a:gd name="connsiteX10" fmla="*/ 1346052 w 2383305"/>
                <a:gd name="connsiteY10" fmla="*/ 519 h 2834532"/>
                <a:gd name="connsiteX11" fmla="*/ 1404709 w 2383305"/>
                <a:gd name="connsiteY11" fmla="*/ 8366 h 2834532"/>
                <a:gd name="connsiteX12" fmla="*/ 1440286 w 2383305"/>
                <a:gd name="connsiteY12" fmla="*/ 28425 h 2834532"/>
                <a:gd name="connsiteX13" fmla="*/ 1459527 w 2383305"/>
                <a:gd name="connsiteY13" fmla="*/ 222912 h 2834532"/>
                <a:gd name="connsiteX14" fmla="*/ 1417212 w 2383305"/>
                <a:gd name="connsiteY14" fmla="*/ 259253 h 2834532"/>
                <a:gd name="connsiteX15" fmla="*/ 1411138 w 2383305"/>
                <a:gd name="connsiteY15" fmla="*/ 261963 h 2834532"/>
                <a:gd name="connsiteX16" fmla="*/ 1362725 w 2383305"/>
                <a:gd name="connsiteY16" fmla="*/ 291284 h 2834532"/>
                <a:gd name="connsiteX17" fmla="*/ 1261652 w 2383305"/>
                <a:gd name="connsiteY17" fmla="*/ 367552 h 2834532"/>
                <a:gd name="connsiteX18" fmla="*/ 1239477 w 2383305"/>
                <a:gd name="connsiteY18" fmla="*/ 388026 h 2834532"/>
                <a:gd name="connsiteX19" fmla="*/ 1246402 w 2383305"/>
                <a:gd name="connsiteY19" fmla="*/ 388641 h 2834532"/>
                <a:gd name="connsiteX20" fmla="*/ 1273975 w 2383305"/>
                <a:gd name="connsiteY20" fmla="*/ 371922 h 2834532"/>
                <a:gd name="connsiteX21" fmla="*/ 1909058 w 2383305"/>
                <a:gd name="connsiteY21" fmla="*/ 221726 h 2834532"/>
                <a:gd name="connsiteX22" fmla="*/ 2016736 w 2383305"/>
                <a:gd name="connsiteY22" fmla="*/ 230459 h 2834532"/>
                <a:gd name="connsiteX23" fmla="*/ 2024936 w 2383305"/>
                <a:gd name="connsiteY23" fmla="*/ 230583 h 2834532"/>
                <a:gd name="connsiteX24" fmla="*/ 2080749 w 2383305"/>
                <a:gd name="connsiteY24" fmla="*/ 249160 h 2834532"/>
                <a:gd name="connsiteX25" fmla="*/ 2131354 w 2383305"/>
                <a:gd name="connsiteY25" fmla="*/ 456106 h 2834532"/>
                <a:gd name="connsiteX26" fmla="*/ 1982171 w 2383305"/>
                <a:gd name="connsiteY26" fmla="*/ 532687 h 2834532"/>
                <a:gd name="connsiteX27" fmla="*/ 1966939 w 2383305"/>
                <a:gd name="connsiteY27" fmla="*/ 529340 h 2834532"/>
                <a:gd name="connsiteX28" fmla="*/ 1898005 w 2383305"/>
                <a:gd name="connsiteY28" fmla="*/ 523748 h 2834532"/>
                <a:gd name="connsiteX29" fmla="*/ 1467736 w 2383305"/>
                <a:gd name="connsiteY29" fmla="*/ 612201 h 2834532"/>
                <a:gd name="connsiteX30" fmla="*/ 1441071 w 2383305"/>
                <a:gd name="connsiteY30" fmla="*/ 626136 h 2834532"/>
                <a:gd name="connsiteX31" fmla="*/ 1481545 w 2383305"/>
                <a:gd name="connsiteY31" fmla="*/ 612906 h 2834532"/>
                <a:gd name="connsiteX32" fmla="*/ 2167877 w 2383305"/>
                <a:gd name="connsiteY32" fmla="*/ 622246 h 2834532"/>
                <a:gd name="connsiteX33" fmla="*/ 2260776 w 2383305"/>
                <a:gd name="connsiteY33" fmla="*/ 654960 h 2834532"/>
                <a:gd name="connsiteX34" fmla="*/ 2268279 w 2383305"/>
                <a:gd name="connsiteY34" fmla="*/ 656764 h 2834532"/>
                <a:gd name="connsiteX35" fmla="*/ 2298999 w 2383305"/>
                <a:gd name="connsiteY35" fmla="*/ 670869 h 2834532"/>
                <a:gd name="connsiteX36" fmla="*/ 2361942 w 2383305"/>
                <a:gd name="connsiteY36" fmla="*/ 894442 h 2834532"/>
                <a:gd name="connsiteX37" fmla="*/ 2167120 w 2383305"/>
                <a:gd name="connsiteY37" fmla="*/ 964019 h 2834532"/>
                <a:gd name="connsiteX38" fmla="*/ 2145360 w 2383305"/>
                <a:gd name="connsiteY38" fmla="*/ 954028 h 2834532"/>
                <a:gd name="connsiteX39" fmla="*/ 2144903 w 2383305"/>
                <a:gd name="connsiteY39" fmla="*/ 955170 h 2834532"/>
                <a:gd name="connsiteX40" fmla="*/ 1639699 w 2383305"/>
                <a:gd name="connsiteY40" fmla="*/ 906370 h 2834532"/>
                <a:gd name="connsiteX41" fmla="*/ 1578732 w 2383305"/>
                <a:gd name="connsiteY41" fmla="*/ 920467 h 2834532"/>
                <a:gd name="connsiteX42" fmla="*/ 1638971 w 2383305"/>
                <a:gd name="connsiteY42" fmla="*/ 918975 h 2834532"/>
                <a:gd name="connsiteX43" fmla="*/ 2069795 w 2383305"/>
                <a:gd name="connsiteY43" fmla="*/ 1027310 h 2834532"/>
                <a:gd name="connsiteX44" fmla="*/ 2146140 w 2383305"/>
                <a:gd name="connsiteY44" fmla="*/ 1069701 h 2834532"/>
                <a:gd name="connsiteX45" fmla="*/ 2219570 w 2383305"/>
                <a:gd name="connsiteY45" fmla="*/ 1119089 h 2834532"/>
                <a:gd name="connsiteX46" fmla="*/ 2219484 w 2383305"/>
                <a:gd name="connsiteY46" fmla="*/ 1119207 h 2834532"/>
                <a:gd name="connsiteX47" fmla="*/ 2228954 w 2383305"/>
                <a:gd name="connsiteY47" fmla="*/ 1124950 h 2834532"/>
                <a:gd name="connsiteX48" fmla="*/ 2276511 w 2383305"/>
                <a:gd name="connsiteY48" fmla="*/ 1310268 h 2834532"/>
                <a:gd name="connsiteX49" fmla="*/ 2072845 w 2383305"/>
                <a:gd name="connsiteY49" fmla="*/ 1378351 h 2834532"/>
                <a:gd name="connsiteX50" fmla="*/ 2046154 w 2383305"/>
                <a:gd name="connsiteY50" fmla="*/ 1362168 h 2834532"/>
                <a:gd name="connsiteX51" fmla="*/ 2038982 w 2383305"/>
                <a:gd name="connsiteY51" fmla="*/ 1355617 h 2834532"/>
                <a:gd name="connsiteX52" fmla="*/ 1991044 w 2383305"/>
                <a:gd name="connsiteY52" fmla="*/ 1323375 h 2834532"/>
                <a:gd name="connsiteX53" fmla="*/ 1232921 w 2383305"/>
                <a:gd name="connsiteY53" fmla="*/ 1319769 h 2834532"/>
                <a:gd name="connsiteX54" fmla="*/ 1195860 w 2383305"/>
                <a:gd name="connsiteY54" fmla="*/ 1344032 h 2834532"/>
                <a:gd name="connsiteX55" fmla="*/ 1214369 w 2383305"/>
                <a:gd name="connsiteY55" fmla="*/ 1371210 h 2834532"/>
                <a:gd name="connsiteX56" fmla="*/ 1583198 w 2383305"/>
                <a:gd name="connsiteY56" fmla="*/ 1613826 h 2834532"/>
                <a:gd name="connsiteX57" fmla="*/ 1583066 w 2383305"/>
                <a:gd name="connsiteY57" fmla="*/ 1614358 h 2834532"/>
                <a:gd name="connsiteX58" fmla="*/ 1603531 w 2383305"/>
                <a:gd name="connsiteY58" fmla="*/ 1619675 h 2834532"/>
                <a:gd name="connsiteX59" fmla="*/ 1720364 w 2383305"/>
                <a:gd name="connsiteY59" fmla="*/ 1779203 h 2834532"/>
                <a:gd name="connsiteX60" fmla="*/ 1550082 w 2383305"/>
                <a:gd name="connsiteY60" fmla="*/ 1966261 h 2834532"/>
                <a:gd name="connsiteX61" fmla="*/ 1513906 w 2383305"/>
                <a:gd name="connsiteY61" fmla="*/ 1964317 h 2834532"/>
                <a:gd name="connsiteX62" fmla="*/ 1496049 w 2383305"/>
                <a:gd name="connsiteY62" fmla="*/ 1959679 h 2834532"/>
                <a:gd name="connsiteX63" fmla="*/ 1495658 w 2383305"/>
                <a:gd name="connsiteY63" fmla="*/ 1961224 h 2834532"/>
                <a:gd name="connsiteX64" fmla="*/ 1055976 w 2383305"/>
                <a:gd name="connsiteY64" fmla="*/ 1725882 h 2834532"/>
                <a:gd name="connsiteX65" fmla="*/ 1052522 w 2383305"/>
                <a:gd name="connsiteY65" fmla="*/ 1722434 h 2834532"/>
                <a:gd name="connsiteX66" fmla="*/ 1047031 w 2383305"/>
                <a:gd name="connsiteY66" fmla="*/ 1722811 h 2834532"/>
                <a:gd name="connsiteX67" fmla="*/ 749224 w 2383305"/>
                <a:gd name="connsiteY67" fmla="*/ 1674736 h 2834532"/>
                <a:gd name="connsiteX68" fmla="*/ 726211 w 2383305"/>
                <a:gd name="connsiteY68" fmla="*/ 1664427 h 2834532"/>
                <a:gd name="connsiteX69" fmla="*/ 10887 w 2383305"/>
                <a:gd name="connsiteY69" fmla="*/ 2834532 h 283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383305" h="2834532">
                  <a:moveTo>
                    <a:pt x="0" y="1766659"/>
                  </a:moveTo>
                  <a:cubicBezTo>
                    <a:pt x="140837" y="1516826"/>
                    <a:pt x="268732" y="1330179"/>
                    <a:pt x="305306" y="1228752"/>
                  </a:cubicBezTo>
                  <a:lnTo>
                    <a:pt x="311022" y="1187307"/>
                  </a:lnTo>
                  <a:cubicBezTo>
                    <a:pt x="340807" y="1027213"/>
                    <a:pt x="443059" y="842564"/>
                    <a:pt x="604064" y="682846"/>
                  </a:cubicBezTo>
                  <a:cubicBezTo>
                    <a:pt x="653259" y="634043"/>
                    <a:pt x="704739" y="590743"/>
                    <a:pt x="757088" y="553328"/>
                  </a:cubicBezTo>
                  <a:lnTo>
                    <a:pt x="797054" y="527192"/>
                  </a:lnTo>
                  <a:lnTo>
                    <a:pt x="829277" y="468229"/>
                  </a:lnTo>
                  <a:cubicBezTo>
                    <a:pt x="923557" y="308233"/>
                    <a:pt x="1054196" y="169337"/>
                    <a:pt x="1214038" y="64562"/>
                  </a:cubicBezTo>
                  <a:lnTo>
                    <a:pt x="1279365" y="24996"/>
                  </a:lnTo>
                  <a:lnTo>
                    <a:pt x="1288930" y="18295"/>
                  </a:lnTo>
                  <a:cubicBezTo>
                    <a:pt x="1306729" y="8232"/>
                    <a:pt x="1326263" y="2240"/>
                    <a:pt x="1346052" y="519"/>
                  </a:cubicBezTo>
                  <a:cubicBezTo>
                    <a:pt x="1365842" y="-1203"/>
                    <a:pt x="1385887" y="1346"/>
                    <a:pt x="1404709" y="8366"/>
                  </a:cubicBezTo>
                  <a:cubicBezTo>
                    <a:pt x="1417258" y="13044"/>
                    <a:pt x="1429263" y="19712"/>
                    <a:pt x="1440286" y="28425"/>
                  </a:cubicBezTo>
                  <a:cubicBezTo>
                    <a:pt x="1499081" y="74893"/>
                    <a:pt x="1507696" y="161966"/>
                    <a:pt x="1459527" y="222912"/>
                  </a:cubicBezTo>
                  <a:cubicBezTo>
                    <a:pt x="1447486" y="238147"/>
                    <a:pt x="1433035" y="250308"/>
                    <a:pt x="1417212" y="259253"/>
                  </a:cubicBezTo>
                  <a:lnTo>
                    <a:pt x="1411138" y="261963"/>
                  </a:lnTo>
                  <a:lnTo>
                    <a:pt x="1362725" y="291284"/>
                  </a:lnTo>
                  <a:cubicBezTo>
                    <a:pt x="1327133" y="314615"/>
                    <a:pt x="1293398" y="340117"/>
                    <a:pt x="1261652" y="367552"/>
                  </a:cubicBezTo>
                  <a:lnTo>
                    <a:pt x="1239477" y="388026"/>
                  </a:lnTo>
                  <a:lnTo>
                    <a:pt x="1246402" y="388641"/>
                  </a:lnTo>
                  <a:lnTo>
                    <a:pt x="1273975" y="371922"/>
                  </a:lnTo>
                  <a:cubicBezTo>
                    <a:pt x="1464367" y="267630"/>
                    <a:pt x="1682883" y="213313"/>
                    <a:pt x="1909058" y="221726"/>
                  </a:cubicBezTo>
                  <a:lnTo>
                    <a:pt x="2016736" y="230459"/>
                  </a:lnTo>
                  <a:lnTo>
                    <a:pt x="2024936" y="230583"/>
                  </a:lnTo>
                  <a:cubicBezTo>
                    <a:pt x="2044132" y="232789"/>
                    <a:pt x="2063102" y="238877"/>
                    <a:pt x="2080749" y="249160"/>
                  </a:cubicBezTo>
                  <a:cubicBezTo>
                    <a:pt x="2151330" y="290288"/>
                    <a:pt x="2173988" y="382942"/>
                    <a:pt x="2131354" y="456106"/>
                  </a:cubicBezTo>
                  <a:cubicBezTo>
                    <a:pt x="2099380" y="510978"/>
                    <a:pt x="2039759" y="539304"/>
                    <a:pt x="1982171" y="532687"/>
                  </a:cubicBezTo>
                  <a:lnTo>
                    <a:pt x="1966939" y="529340"/>
                  </a:lnTo>
                  <a:lnTo>
                    <a:pt x="1898005" y="523748"/>
                  </a:lnTo>
                  <a:cubicBezTo>
                    <a:pt x="1746409" y="518110"/>
                    <a:pt x="1599372" y="549846"/>
                    <a:pt x="1467736" y="612201"/>
                  </a:cubicBezTo>
                  <a:lnTo>
                    <a:pt x="1441071" y="626136"/>
                  </a:lnTo>
                  <a:lnTo>
                    <a:pt x="1481545" y="612906"/>
                  </a:lnTo>
                  <a:cubicBezTo>
                    <a:pt x="1702425" y="551921"/>
                    <a:pt x="1940282" y="552551"/>
                    <a:pt x="2167877" y="622246"/>
                  </a:cubicBezTo>
                  <a:lnTo>
                    <a:pt x="2260776" y="654960"/>
                  </a:lnTo>
                  <a:lnTo>
                    <a:pt x="2268279" y="656764"/>
                  </a:lnTo>
                  <a:cubicBezTo>
                    <a:pt x="2278752" y="660378"/>
                    <a:pt x="2289043" y="665067"/>
                    <a:pt x="2298999" y="670869"/>
                  </a:cubicBezTo>
                  <a:cubicBezTo>
                    <a:pt x="2378663" y="717290"/>
                    <a:pt x="2406843" y="817387"/>
                    <a:pt x="2361942" y="894442"/>
                  </a:cubicBezTo>
                  <a:cubicBezTo>
                    <a:pt x="2322653" y="961867"/>
                    <a:pt x="2240430" y="989309"/>
                    <a:pt x="2167120" y="964019"/>
                  </a:cubicBezTo>
                  <a:lnTo>
                    <a:pt x="2145360" y="954028"/>
                  </a:lnTo>
                  <a:cubicBezTo>
                    <a:pt x="2145207" y="954408"/>
                    <a:pt x="2145056" y="954790"/>
                    <a:pt x="2144903" y="955170"/>
                  </a:cubicBezTo>
                  <a:cubicBezTo>
                    <a:pt x="1980230" y="889417"/>
                    <a:pt x="1805217" y="874958"/>
                    <a:pt x="1639699" y="906370"/>
                  </a:cubicBezTo>
                  <a:lnTo>
                    <a:pt x="1578732" y="920467"/>
                  </a:lnTo>
                  <a:lnTo>
                    <a:pt x="1638971" y="918975"/>
                  </a:lnTo>
                  <a:cubicBezTo>
                    <a:pt x="1786696" y="923244"/>
                    <a:pt x="1933906" y="959240"/>
                    <a:pt x="2069795" y="1027310"/>
                  </a:cubicBezTo>
                  <a:cubicBezTo>
                    <a:pt x="2095679" y="1040276"/>
                    <a:pt x="2121153" y="1054404"/>
                    <a:pt x="2146140" y="1069701"/>
                  </a:cubicBezTo>
                  <a:cubicBezTo>
                    <a:pt x="2171126" y="1084996"/>
                    <a:pt x="2195630" y="1101458"/>
                    <a:pt x="2219570" y="1119089"/>
                  </a:cubicBezTo>
                  <a:cubicBezTo>
                    <a:pt x="2219541" y="1119128"/>
                    <a:pt x="2219513" y="1119168"/>
                    <a:pt x="2219484" y="1119207"/>
                  </a:cubicBezTo>
                  <a:lnTo>
                    <a:pt x="2228954" y="1124950"/>
                  </a:lnTo>
                  <a:cubicBezTo>
                    <a:pt x="2286240" y="1167916"/>
                    <a:pt x="2307781" y="1245128"/>
                    <a:pt x="2276511" y="1310268"/>
                  </a:cubicBezTo>
                  <a:cubicBezTo>
                    <a:pt x="2240773" y="1384711"/>
                    <a:pt x="2149587" y="1415193"/>
                    <a:pt x="2072845" y="1378351"/>
                  </a:cubicBezTo>
                  <a:cubicBezTo>
                    <a:pt x="2063251" y="1373746"/>
                    <a:pt x="2054339" y="1368306"/>
                    <a:pt x="2046154" y="1362168"/>
                  </a:cubicBezTo>
                  <a:lnTo>
                    <a:pt x="2038982" y="1355617"/>
                  </a:lnTo>
                  <a:lnTo>
                    <a:pt x="1991044" y="1323375"/>
                  </a:lnTo>
                  <a:cubicBezTo>
                    <a:pt x="1757785" y="1180591"/>
                    <a:pt x="1465054" y="1180686"/>
                    <a:pt x="1232921" y="1319769"/>
                  </a:cubicBezTo>
                  <a:lnTo>
                    <a:pt x="1195860" y="1344032"/>
                  </a:lnTo>
                  <a:lnTo>
                    <a:pt x="1214369" y="1371210"/>
                  </a:lnTo>
                  <a:cubicBezTo>
                    <a:pt x="1305570" y="1490198"/>
                    <a:pt x="1435020" y="1576488"/>
                    <a:pt x="1583198" y="1613826"/>
                  </a:cubicBezTo>
                  <a:lnTo>
                    <a:pt x="1583066" y="1614358"/>
                  </a:lnTo>
                  <a:lnTo>
                    <a:pt x="1603531" y="1619675"/>
                  </a:lnTo>
                  <a:cubicBezTo>
                    <a:pt x="1668925" y="1643795"/>
                    <a:pt x="1716895" y="1705190"/>
                    <a:pt x="1720364" y="1779203"/>
                  </a:cubicBezTo>
                  <a:cubicBezTo>
                    <a:pt x="1724990" y="1877887"/>
                    <a:pt x="1648752" y="1961636"/>
                    <a:pt x="1550082" y="1966261"/>
                  </a:cubicBezTo>
                  <a:cubicBezTo>
                    <a:pt x="1537748" y="1966839"/>
                    <a:pt x="1525647" y="1966154"/>
                    <a:pt x="1513906" y="1964317"/>
                  </a:cubicBezTo>
                  <a:lnTo>
                    <a:pt x="1496049" y="1959679"/>
                  </a:lnTo>
                  <a:cubicBezTo>
                    <a:pt x="1495918" y="1960194"/>
                    <a:pt x="1495789" y="1960709"/>
                    <a:pt x="1495658" y="1961224"/>
                  </a:cubicBezTo>
                  <a:cubicBezTo>
                    <a:pt x="1329958" y="1919470"/>
                    <a:pt x="1179528" y="1837802"/>
                    <a:pt x="1055976" y="1725882"/>
                  </a:cubicBezTo>
                  <a:lnTo>
                    <a:pt x="1052522" y="1722434"/>
                  </a:lnTo>
                  <a:lnTo>
                    <a:pt x="1047031" y="1722811"/>
                  </a:lnTo>
                  <a:cubicBezTo>
                    <a:pt x="941356" y="1726254"/>
                    <a:pt x="839753" y="1710324"/>
                    <a:pt x="749224" y="1674736"/>
                  </a:cubicBezTo>
                  <a:lnTo>
                    <a:pt x="726211" y="1664427"/>
                  </a:lnTo>
                  <a:lnTo>
                    <a:pt x="10887" y="2834532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E9E5B753-B03F-4267-A638-ADC5C19F9C74}"/>
                </a:ext>
              </a:extLst>
            </p:cNvPr>
            <p:cNvSpPr/>
            <p:nvPr/>
          </p:nvSpPr>
          <p:spPr bwMode="auto">
            <a:xfrm>
              <a:off x="3378489" y="24014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88063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71AC27C-BA94-4565-8A62-60132F893800}"/>
              </a:ext>
            </a:extLst>
          </p:cNvPr>
          <p:cNvGrpSpPr/>
          <p:nvPr/>
        </p:nvGrpSpPr>
        <p:grpSpPr>
          <a:xfrm>
            <a:off x="3524250" y="451132"/>
            <a:ext cx="2857500" cy="2796918"/>
            <a:chOff x="6566189" y="240142"/>
            <a:chExt cx="3017520" cy="2953546"/>
          </a:xfrm>
        </p:grpSpPr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41A340ED-2579-4D6B-AC95-82FED48E5CFA}"/>
                </a:ext>
              </a:extLst>
            </p:cNvPr>
            <p:cNvSpPr/>
            <p:nvPr/>
          </p:nvSpPr>
          <p:spPr bwMode="auto">
            <a:xfrm>
              <a:off x="6695416" y="34285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1F1B739F-1D57-481B-8FE3-47DACBAFAE47}"/>
                </a:ext>
              </a:extLst>
            </p:cNvPr>
            <p:cNvSpPr/>
            <p:nvPr/>
          </p:nvSpPr>
          <p:spPr bwMode="auto">
            <a:xfrm>
              <a:off x="6566189" y="24014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9CDB0F8C-DF25-467D-875E-DA20E6998C97}"/>
                </a:ext>
              </a:extLst>
            </p:cNvPr>
            <p:cNvGrpSpPr/>
            <p:nvPr/>
          </p:nvGrpSpPr>
          <p:grpSpPr>
            <a:xfrm>
              <a:off x="6941542" y="802892"/>
              <a:ext cx="2266814" cy="1862674"/>
              <a:chOff x="-1932765" y="-2345839"/>
              <a:chExt cx="2765232" cy="2519661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D5C6EB50-FBB9-4A00-AFA4-80B927EADEA2}"/>
                  </a:ext>
                </a:extLst>
              </p:cNvPr>
              <p:cNvSpPr/>
              <p:nvPr/>
            </p:nvSpPr>
            <p:spPr bwMode="auto">
              <a:xfrm>
                <a:off x="-1932765" y="-2345839"/>
                <a:ext cx="2765232" cy="2519660"/>
              </a:xfrm>
              <a:custGeom>
                <a:avLst/>
                <a:gdLst>
                  <a:gd name="connsiteX0" fmla="*/ 0 w 2765232"/>
                  <a:gd name="connsiteY0" fmla="*/ 0 h 2519660"/>
                  <a:gd name="connsiteX1" fmla="*/ 56945 w 2765232"/>
                  <a:gd name="connsiteY1" fmla="*/ 0 h 2519660"/>
                  <a:gd name="connsiteX2" fmla="*/ 647248 w 2765232"/>
                  <a:gd name="connsiteY2" fmla="*/ 201946 h 2519660"/>
                  <a:gd name="connsiteX3" fmla="*/ 2117819 w 2765232"/>
                  <a:gd name="connsiteY3" fmla="*/ 201946 h 2519660"/>
                  <a:gd name="connsiteX4" fmla="*/ 2117819 w 2765232"/>
                  <a:gd name="connsiteY4" fmla="*/ 202003 h 2519660"/>
                  <a:gd name="connsiteX5" fmla="*/ 2708287 w 2765232"/>
                  <a:gd name="connsiteY5" fmla="*/ 0 h 2519660"/>
                  <a:gd name="connsiteX6" fmla="*/ 2765232 w 2765232"/>
                  <a:gd name="connsiteY6" fmla="*/ 0 h 2519660"/>
                  <a:gd name="connsiteX7" fmla="*/ 2765232 w 2765232"/>
                  <a:gd name="connsiteY7" fmla="*/ 2519660 h 2519660"/>
                  <a:gd name="connsiteX8" fmla="*/ 2708287 w 2765232"/>
                  <a:gd name="connsiteY8" fmla="*/ 2519660 h 2519660"/>
                  <a:gd name="connsiteX9" fmla="*/ 2114848 w 2765232"/>
                  <a:gd name="connsiteY9" fmla="*/ 2316641 h 2519660"/>
                  <a:gd name="connsiteX10" fmla="*/ 650384 w 2765232"/>
                  <a:gd name="connsiteY10" fmla="*/ 2316641 h 2519660"/>
                  <a:gd name="connsiteX11" fmla="*/ 56945 w 2765232"/>
                  <a:gd name="connsiteY11" fmla="*/ 2519660 h 2519660"/>
                  <a:gd name="connsiteX12" fmla="*/ 0 w 2765232"/>
                  <a:gd name="connsiteY12" fmla="*/ 2519660 h 2519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5232" h="2519660">
                    <a:moveTo>
                      <a:pt x="0" y="0"/>
                    </a:moveTo>
                    <a:lnTo>
                      <a:pt x="56945" y="0"/>
                    </a:lnTo>
                    <a:lnTo>
                      <a:pt x="647248" y="201946"/>
                    </a:lnTo>
                    <a:lnTo>
                      <a:pt x="2117819" y="201946"/>
                    </a:lnTo>
                    <a:lnTo>
                      <a:pt x="2117819" y="202003"/>
                    </a:lnTo>
                    <a:lnTo>
                      <a:pt x="2708287" y="0"/>
                    </a:lnTo>
                    <a:lnTo>
                      <a:pt x="2765232" y="0"/>
                    </a:lnTo>
                    <a:lnTo>
                      <a:pt x="2765232" y="2519660"/>
                    </a:lnTo>
                    <a:lnTo>
                      <a:pt x="2708287" y="2519660"/>
                    </a:lnTo>
                    <a:lnTo>
                      <a:pt x="2114848" y="2316641"/>
                    </a:lnTo>
                    <a:lnTo>
                      <a:pt x="650384" y="2316641"/>
                    </a:lnTo>
                    <a:lnTo>
                      <a:pt x="56945" y="2519660"/>
                    </a:lnTo>
                    <a:lnTo>
                      <a:pt x="0" y="2519660"/>
                    </a:ln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09FC55AC-03DD-4A22-8265-90EABFB10467}"/>
                  </a:ext>
                </a:extLst>
              </p:cNvPr>
              <p:cNvGrpSpPr/>
              <p:nvPr/>
            </p:nvGrpSpPr>
            <p:grpSpPr>
              <a:xfrm>
                <a:off x="-1932765" y="-2345838"/>
                <a:ext cx="2765232" cy="2519660"/>
                <a:chOff x="415831" y="2439509"/>
                <a:chExt cx="2765232" cy="2519660"/>
              </a:xfrm>
            </p:grpSpPr>
            <p:sp>
              <p:nvSpPr>
                <p:cNvPr id="38" name="正方形/長方形 37">
                  <a:extLst>
                    <a:ext uri="{FF2B5EF4-FFF2-40B4-BE49-F238E27FC236}">
                      <a16:creationId xmlns:a16="http://schemas.microsoft.com/office/drawing/2014/main" id="{8D85973B-CE6F-42B3-990C-C6A91B49AD61}"/>
                    </a:ext>
                  </a:extLst>
                </p:cNvPr>
                <p:cNvSpPr/>
                <p:nvPr/>
              </p:nvSpPr>
              <p:spPr bwMode="auto">
                <a:xfrm>
                  <a:off x="1056870" y="2641455"/>
                  <a:ext cx="1476780" cy="2114695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9C7118CB-F581-4B70-85FA-F912A538DAAF}"/>
                    </a:ext>
                  </a:extLst>
                </p:cNvPr>
                <p:cNvSpPr/>
                <p:nvPr/>
              </p:nvSpPr>
              <p:spPr bwMode="auto">
                <a:xfrm>
                  <a:off x="415831" y="2439509"/>
                  <a:ext cx="654260" cy="2519660"/>
                </a:xfrm>
                <a:custGeom>
                  <a:avLst/>
                  <a:gdLst>
                    <a:gd name="connsiteX0" fmla="*/ 0 w 654260"/>
                    <a:gd name="connsiteY0" fmla="*/ 0 h 2519660"/>
                    <a:gd name="connsiteX1" fmla="*/ 56945 w 654260"/>
                    <a:gd name="connsiteY1" fmla="*/ 19481 h 2519660"/>
                    <a:gd name="connsiteX2" fmla="*/ 56945 w 654260"/>
                    <a:gd name="connsiteY2" fmla="*/ 0 h 2519660"/>
                    <a:gd name="connsiteX3" fmla="*/ 654260 w 654260"/>
                    <a:gd name="connsiteY3" fmla="*/ 204345 h 2519660"/>
                    <a:gd name="connsiteX4" fmla="*/ 654260 w 654260"/>
                    <a:gd name="connsiteY4" fmla="*/ 2315315 h 2519660"/>
                    <a:gd name="connsiteX5" fmla="*/ 56945 w 654260"/>
                    <a:gd name="connsiteY5" fmla="*/ 2519660 h 2519660"/>
                    <a:gd name="connsiteX6" fmla="*/ 56945 w 654260"/>
                    <a:gd name="connsiteY6" fmla="*/ 2500179 h 2519660"/>
                    <a:gd name="connsiteX7" fmla="*/ 0 w 654260"/>
                    <a:gd name="connsiteY7" fmla="*/ 251966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56945 w 654260"/>
                    <a:gd name="connsiteY5" fmla="*/ 2500179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66470 w 654260"/>
                    <a:gd name="connsiteY5" fmla="*/ 2502560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0 w 654260"/>
                    <a:gd name="connsiteY5" fmla="*/ 2519660 h 2519660"/>
                    <a:gd name="connsiteX6" fmla="*/ 0 w 654260"/>
                    <a:gd name="connsiteY6" fmla="*/ 0 h 2519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260" h="2519660">
                      <a:moveTo>
                        <a:pt x="0" y="0"/>
                      </a:moveTo>
                      <a:lnTo>
                        <a:pt x="56945" y="0"/>
                      </a:lnTo>
                      <a:lnTo>
                        <a:pt x="654260" y="204345"/>
                      </a:lnTo>
                      <a:lnTo>
                        <a:pt x="654260" y="2315315"/>
                      </a:lnTo>
                      <a:lnTo>
                        <a:pt x="56945" y="2519660"/>
                      </a:lnTo>
                      <a:lnTo>
                        <a:pt x="0" y="25196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6037243E-9401-4306-A3C1-43E93BFC82A0}"/>
                    </a:ext>
                  </a:extLst>
                </p:cNvPr>
                <p:cNvSpPr/>
                <p:nvPr/>
              </p:nvSpPr>
              <p:spPr bwMode="auto">
                <a:xfrm flipH="1">
                  <a:off x="2526803" y="2439509"/>
                  <a:ext cx="654260" cy="2519660"/>
                </a:xfrm>
                <a:custGeom>
                  <a:avLst/>
                  <a:gdLst>
                    <a:gd name="connsiteX0" fmla="*/ 0 w 654260"/>
                    <a:gd name="connsiteY0" fmla="*/ 0 h 2519660"/>
                    <a:gd name="connsiteX1" fmla="*/ 56945 w 654260"/>
                    <a:gd name="connsiteY1" fmla="*/ 19481 h 2519660"/>
                    <a:gd name="connsiteX2" fmla="*/ 56945 w 654260"/>
                    <a:gd name="connsiteY2" fmla="*/ 0 h 2519660"/>
                    <a:gd name="connsiteX3" fmla="*/ 654260 w 654260"/>
                    <a:gd name="connsiteY3" fmla="*/ 204345 h 2519660"/>
                    <a:gd name="connsiteX4" fmla="*/ 654260 w 654260"/>
                    <a:gd name="connsiteY4" fmla="*/ 2315315 h 2519660"/>
                    <a:gd name="connsiteX5" fmla="*/ 56945 w 654260"/>
                    <a:gd name="connsiteY5" fmla="*/ 2519660 h 2519660"/>
                    <a:gd name="connsiteX6" fmla="*/ 56945 w 654260"/>
                    <a:gd name="connsiteY6" fmla="*/ 2500179 h 2519660"/>
                    <a:gd name="connsiteX7" fmla="*/ 0 w 654260"/>
                    <a:gd name="connsiteY7" fmla="*/ 251966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56945 w 654260"/>
                    <a:gd name="connsiteY5" fmla="*/ 2500179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66470 w 654260"/>
                    <a:gd name="connsiteY5" fmla="*/ 2502560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0 w 654260"/>
                    <a:gd name="connsiteY5" fmla="*/ 2519660 h 2519660"/>
                    <a:gd name="connsiteX6" fmla="*/ 0 w 654260"/>
                    <a:gd name="connsiteY6" fmla="*/ 0 h 2519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260" h="2519660">
                      <a:moveTo>
                        <a:pt x="0" y="0"/>
                      </a:moveTo>
                      <a:lnTo>
                        <a:pt x="56945" y="0"/>
                      </a:lnTo>
                      <a:lnTo>
                        <a:pt x="654260" y="204345"/>
                      </a:lnTo>
                      <a:lnTo>
                        <a:pt x="654260" y="2315315"/>
                      </a:lnTo>
                      <a:lnTo>
                        <a:pt x="56945" y="2519660"/>
                      </a:lnTo>
                      <a:lnTo>
                        <a:pt x="0" y="25196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FD44CAFB-01D1-4E0E-9539-791655BBF4F5}"/>
                </a:ext>
              </a:extLst>
            </p:cNvPr>
            <p:cNvSpPr/>
            <p:nvPr/>
          </p:nvSpPr>
          <p:spPr bwMode="auto">
            <a:xfrm>
              <a:off x="6794768" y="1573266"/>
              <a:ext cx="1129797" cy="1343700"/>
            </a:xfrm>
            <a:custGeom>
              <a:avLst/>
              <a:gdLst>
                <a:gd name="connsiteX0" fmla="*/ 1346052 w 2383305"/>
                <a:gd name="connsiteY0" fmla="*/ 519 h 2834532"/>
                <a:gd name="connsiteX1" fmla="*/ 1404709 w 2383305"/>
                <a:gd name="connsiteY1" fmla="*/ 8366 h 2834532"/>
                <a:gd name="connsiteX2" fmla="*/ 1440286 w 2383305"/>
                <a:gd name="connsiteY2" fmla="*/ 28425 h 2834532"/>
                <a:gd name="connsiteX3" fmla="*/ 1459527 w 2383305"/>
                <a:gd name="connsiteY3" fmla="*/ 222912 h 2834532"/>
                <a:gd name="connsiteX4" fmla="*/ 1417212 w 2383305"/>
                <a:gd name="connsiteY4" fmla="*/ 259253 h 2834532"/>
                <a:gd name="connsiteX5" fmla="*/ 1411138 w 2383305"/>
                <a:gd name="connsiteY5" fmla="*/ 261963 h 2834532"/>
                <a:gd name="connsiteX6" fmla="*/ 1362725 w 2383305"/>
                <a:gd name="connsiteY6" fmla="*/ 291284 h 2834532"/>
                <a:gd name="connsiteX7" fmla="*/ 1261652 w 2383305"/>
                <a:gd name="connsiteY7" fmla="*/ 367552 h 2834532"/>
                <a:gd name="connsiteX8" fmla="*/ 1239477 w 2383305"/>
                <a:gd name="connsiteY8" fmla="*/ 388026 h 2834532"/>
                <a:gd name="connsiteX9" fmla="*/ 1246402 w 2383305"/>
                <a:gd name="connsiteY9" fmla="*/ 388641 h 2834532"/>
                <a:gd name="connsiteX10" fmla="*/ 1273975 w 2383305"/>
                <a:gd name="connsiteY10" fmla="*/ 371922 h 2834532"/>
                <a:gd name="connsiteX11" fmla="*/ 1909058 w 2383305"/>
                <a:gd name="connsiteY11" fmla="*/ 221726 h 2834532"/>
                <a:gd name="connsiteX12" fmla="*/ 2016736 w 2383305"/>
                <a:gd name="connsiteY12" fmla="*/ 230459 h 2834532"/>
                <a:gd name="connsiteX13" fmla="*/ 2024936 w 2383305"/>
                <a:gd name="connsiteY13" fmla="*/ 230583 h 2834532"/>
                <a:gd name="connsiteX14" fmla="*/ 2080749 w 2383305"/>
                <a:gd name="connsiteY14" fmla="*/ 249160 h 2834532"/>
                <a:gd name="connsiteX15" fmla="*/ 2131354 w 2383305"/>
                <a:gd name="connsiteY15" fmla="*/ 456106 h 2834532"/>
                <a:gd name="connsiteX16" fmla="*/ 1982171 w 2383305"/>
                <a:gd name="connsiteY16" fmla="*/ 532687 h 2834532"/>
                <a:gd name="connsiteX17" fmla="*/ 1966939 w 2383305"/>
                <a:gd name="connsiteY17" fmla="*/ 529340 h 2834532"/>
                <a:gd name="connsiteX18" fmla="*/ 1898005 w 2383305"/>
                <a:gd name="connsiteY18" fmla="*/ 523748 h 2834532"/>
                <a:gd name="connsiteX19" fmla="*/ 1467736 w 2383305"/>
                <a:gd name="connsiteY19" fmla="*/ 612201 h 2834532"/>
                <a:gd name="connsiteX20" fmla="*/ 1441071 w 2383305"/>
                <a:gd name="connsiteY20" fmla="*/ 626136 h 2834532"/>
                <a:gd name="connsiteX21" fmla="*/ 1481545 w 2383305"/>
                <a:gd name="connsiteY21" fmla="*/ 612906 h 2834532"/>
                <a:gd name="connsiteX22" fmla="*/ 2167877 w 2383305"/>
                <a:gd name="connsiteY22" fmla="*/ 622246 h 2834532"/>
                <a:gd name="connsiteX23" fmla="*/ 2260776 w 2383305"/>
                <a:gd name="connsiteY23" fmla="*/ 654960 h 2834532"/>
                <a:gd name="connsiteX24" fmla="*/ 2268279 w 2383305"/>
                <a:gd name="connsiteY24" fmla="*/ 656764 h 2834532"/>
                <a:gd name="connsiteX25" fmla="*/ 2298999 w 2383305"/>
                <a:gd name="connsiteY25" fmla="*/ 670869 h 2834532"/>
                <a:gd name="connsiteX26" fmla="*/ 2361942 w 2383305"/>
                <a:gd name="connsiteY26" fmla="*/ 894442 h 2834532"/>
                <a:gd name="connsiteX27" fmla="*/ 2167120 w 2383305"/>
                <a:gd name="connsiteY27" fmla="*/ 964019 h 2834532"/>
                <a:gd name="connsiteX28" fmla="*/ 2145360 w 2383305"/>
                <a:gd name="connsiteY28" fmla="*/ 954028 h 2834532"/>
                <a:gd name="connsiteX29" fmla="*/ 2144903 w 2383305"/>
                <a:gd name="connsiteY29" fmla="*/ 955170 h 2834532"/>
                <a:gd name="connsiteX30" fmla="*/ 1639699 w 2383305"/>
                <a:gd name="connsiteY30" fmla="*/ 906370 h 2834532"/>
                <a:gd name="connsiteX31" fmla="*/ 1578732 w 2383305"/>
                <a:gd name="connsiteY31" fmla="*/ 920467 h 2834532"/>
                <a:gd name="connsiteX32" fmla="*/ 1638971 w 2383305"/>
                <a:gd name="connsiteY32" fmla="*/ 918975 h 2834532"/>
                <a:gd name="connsiteX33" fmla="*/ 2069795 w 2383305"/>
                <a:gd name="connsiteY33" fmla="*/ 1027310 h 2834532"/>
                <a:gd name="connsiteX34" fmla="*/ 2146140 w 2383305"/>
                <a:gd name="connsiteY34" fmla="*/ 1069701 h 2834532"/>
                <a:gd name="connsiteX35" fmla="*/ 2219570 w 2383305"/>
                <a:gd name="connsiteY35" fmla="*/ 1119089 h 2834532"/>
                <a:gd name="connsiteX36" fmla="*/ 2219484 w 2383305"/>
                <a:gd name="connsiteY36" fmla="*/ 1119207 h 2834532"/>
                <a:gd name="connsiteX37" fmla="*/ 2228954 w 2383305"/>
                <a:gd name="connsiteY37" fmla="*/ 1124950 h 2834532"/>
                <a:gd name="connsiteX38" fmla="*/ 2276511 w 2383305"/>
                <a:gd name="connsiteY38" fmla="*/ 1310268 h 2834532"/>
                <a:gd name="connsiteX39" fmla="*/ 2072845 w 2383305"/>
                <a:gd name="connsiteY39" fmla="*/ 1378351 h 2834532"/>
                <a:gd name="connsiteX40" fmla="*/ 2046154 w 2383305"/>
                <a:gd name="connsiteY40" fmla="*/ 1362168 h 2834532"/>
                <a:gd name="connsiteX41" fmla="*/ 2038982 w 2383305"/>
                <a:gd name="connsiteY41" fmla="*/ 1355617 h 2834532"/>
                <a:gd name="connsiteX42" fmla="*/ 1991044 w 2383305"/>
                <a:gd name="connsiteY42" fmla="*/ 1323375 h 2834532"/>
                <a:gd name="connsiteX43" fmla="*/ 1232921 w 2383305"/>
                <a:gd name="connsiteY43" fmla="*/ 1319769 h 2834532"/>
                <a:gd name="connsiteX44" fmla="*/ 1195860 w 2383305"/>
                <a:gd name="connsiteY44" fmla="*/ 1344032 h 2834532"/>
                <a:gd name="connsiteX45" fmla="*/ 1214369 w 2383305"/>
                <a:gd name="connsiteY45" fmla="*/ 1371210 h 2834532"/>
                <a:gd name="connsiteX46" fmla="*/ 1583198 w 2383305"/>
                <a:gd name="connsiteY46" fmla="*/ 1613826 h 2834532"/>
                <a:gd name="connsiteX47" fmla="*/ 1583066 w 2383305"/>
                <a:gd name="connsiteY47" fmla="*/ 1614358 h 2834532"/>
                <a:gd name="connsiteX48" fmla="*/ 1603531 w 2383305"/>
                <a:gd name="connsiteY48" fmla="*/ 1619675 h 2834532"/>
                <a:gd name="connsiteX49" fmla="*/ 1720364 w 2383305"/>
                <a:gd name="connsiteY49" fmla="*/ 1779203 h 2834532"/>
                <a:gd name="connsiteX50" fmla="*/ 1550082 w 2383305"/>
                <a:gd name="connsiteY50" fmla="*/ 1966261 h 2834532"/>
                <a:gd name="connsiteX51" fmla="*/ 1513906 w 2383305"/>
                <a:gd name="connsiteY51" fmla="*/ 1964317 h 2834532"/>
                <a:gd name="connsiteX52" fmla="*/ 1496049 w 2383305"/>
                <a:gd name="connsiteY52" fmla="*/ 1959679 h 2834532"/>
                <a:gd name="connsiteX53" fmla="*/ 1495658 w 2383305"/>
                <a:gd name="connsiteY53" fmla="*/ 1961224 h 2834532"/>
                <a:gd name="connsiteX54" fmla="*/ 1055976 w 2383305"/>
                <a:gd name="connsiteY54" fmla="*/ 1725882 h 2834532"/>
                <a:gd name="connsiteX55" fmla="*/ 1052522 w 2383305"/>
                <a:gd name="connsiteY55" fmla="*/ 1722434 h 2834532"/>
                <a:gd name="connsiteX56" fmla="*/ 1047031 w 2383305"/>
                <a:gd name="connsiteY56" fmla="*/ 1722811 h 2834532"/>
                <a:gd name="connsiteX57" fmla="*/ 749224 w 2383305"/>
                <a:gd name="connsiteY57" fmla="*/ 1674736 h 2834532"/>
                <a:gd name="connsiteX58" fmla="*/ 726211 w 2383305"/>
                <a:gd name="connsiteY58" fmla="*/ 1664427 h 2834532"/>
                <a:gd name="connsiteX59" fmla="*/ 10887 w 2383305"/>
                <a:gd name="connsiteY59" fmla="*/ 2834532 h 2834532"/>
                <a:gd name="connsiteX60" fmla="*/ 0 w 2383305"/>
                <a:gd name="connsiteY60" fmla="*/ 1766659 h 2834532"/>
                <a:gd name="connsiteX61" fmla="*/ 305306 w 2383305"/>
                <a:gd name="connsiteY61" fmla="*/ 1228752 h 2834532"/>
                <a:gd name="connsiteX62" fmla="*/ 311022 w 2383305"/>
                <a:gd name="connsiteY62" fmla="*/ 1187307 h 2834532"/>
                <a:gd name="connsiteX63" fmla="*/ 604064 w 2383305"/>
                <a:gd name="connsiteY63" fmla="*/ 682846 h 2834532"/>
                <a:gd name="connsiteX64" fmla="*/ 757088 w 2383305"/>
                <a:gd name="connsiteY64" fmla="*/ 553328 h 2834532"/>
                <a:gd name="connsiteX65" fmla="*/ 797054 w 2383305"/>
                <a:gd name="connsiteY65" fmla="*/ 527192 h 2834532"/>
                <a:gd name="connsiteX66" fmla="*/ 829277 w 2383305"/>
                <a:gd name="connsiteY66" fmla="*/ 468229 h 2834532"/>
                <a:gd name="connsiteX67" fmla="*/ 1214038 w 2383305"/>
                <a:gd name="connsiteY67" fmla="*/ 64562 h 2834532"/>
                <a:gd name="connsiteX68" fmla="*/ 1279365 w 2383305"/>
                <a:gd name="connsiteY68" fmla="*/ 24996 h 2834532"/>
                <a:gd name="connsiteX69" fmla="*/ 1288930 w 2383305"/>
                <a:gd name="connsiteY69" fmla="*/ 18295 h 2834532"/>
                <a:gd name="connsiteX70" fmla="*/ 1346052 w 2383305"/>
                <a:gd name="connsiteY70" fmla="*/ 519 h 2834532"/>
                <a:gd name="connsiteX0" fmla="*/ 1943365 w 2980618"/>
                <a:gd name="connsiteY0" fmla="*/ 519 h 2834532"/>
                <a:gd name="connsiteX1" fmla="*/ 2002022 w 2980618"/>
                <a:gd name="connsiteY1" fmla="*/ 8366 h 2834532"/>
                <a:gd name="connsiteX2" fmla="*/ 2037599 w 2980618"/>
                <a:gd name="connsiteY2" fmla="*/ 28425 h 2834532"/>
                <a:gd name="connsiteX3" fmla="*/ 2056840 w 2980618"/>
                <a:gd name="connsiteY3" fmla="*/ 222912 h 2834532"/>
                <a:gd name="connsiteX4" fmla="*/ 2014525 w 2980618"/>
                <a:gd name="connsiteY4" fmla="*/ 259253 h 2834532"/>
                <a:gd name="connsiteX5" fmla="*/ 2008451 w 2980618"/>
                <a:gd name="connsiteY5" fmla="*/ 261963 h 2834532"/>
                <a:gd name="connsiteX6" fmla="*/ 1960038 w 2980618"/>
                <a:gd name="connsiteY6" fmla="*/ 291284 h 2834532"/>
                <a:gd name="connsiteX7" fmla="*/ 1858965 w 2980618"/>
                <a:gd name="connsiteY7" fmla="*/ 367552 h 2834532"/>
                <a:gd name="connsiteX8" fmla="*/ 1836790 w 2980618"/>
                <a:gd name="connsiteY8" fmla="*/ 388026 h 2834532"/>
                <a:gd name="connsiteX9" fmla="*/ 1843715 w 2980618"/>
                <a:gd name="connsiteY9" fmla="*/ 388641 h 2834532"/>
                <a:gd name="connsiteX10" fmla="*/ 1871288 w 2980618"/>
                <a:gd name="connsiteY10" fmla="*/ 371922 h 2834532"/>
                <a:gd name="connsiteX11" fmla="*/ 2506371 w 2980618"/>
                <a:gd name="connsiteY11" fmla="*/ 221726 h 2834532"/>
                <a:gd name="connsiteX12" fmla="*/ 2614049 w 2980618"/>
                <a:gd name="connsiteY12" fmla="*/ 230459 h 2834532"/>
                <a:gd name="connsiteX13" fmla="*/ 2622249 w 2980618"/>
                <a:gd name="connsiteY13" fmla="*/ 230583 h 2834532"/>
                <a:gd name="connsiteX14" fmla="*/ 2678062 w 2980618"/>
                <a:gd name="connsiteY14" fmla="*/ 249160 h 2834532"/>
                <a:gd name="connsiteX15" fmla="*/ 2728667 w 2980618"/>
                <a:gd name="connsiteY15" fmla="*/ 456106 h 2834532"/>
                <a:gd name="connsiteX16" fmla="*/ 2579484 w 2980618"/>
                <a:gd name="connsiteY16" fmla="*/ 532687 h 2834532"/>
                <a:gd name="connsiteX17" fmla="*/ 2564252 w 2980618"/>
                <a:gd name="connsiteY17" fmla="*/ 529340 h 2834532"/>
                <a:gd name="connsiteX18" fmla="*/ 2495318 w 2980618"/>
                <a:gd name="connsiteY18" fmla="*/ 523748 h 2834532"/>
                <a:gd name="connsiteX19" fmla="*/ 2065049 w 2980618"/>
                <a:gd name="connsiteY19" fmla="*/ 612201 h 2834532"/>
                <a:gd name="connsiteX20" fmla="*/ 2038384 w 2980618"/>
                <a:gd name="connsiteY20" fmla="*/ 626136 h 2834532"/>
                <a:gd name="connsiteX21" fmla="*/ 2078858 w 2980618"/>
                <a:gd name="connsiteY21" fmla="*/ 612906 h 2834532"/>
                <a:gd name="connsiteX22" fmla="*/ 2765190 w 2980618"/>
                <a:gd name="connsiteY22" fmla="*/ 622246 h 2834532"/>
                <a:gd name="connsiteX23" fmla="*/ 2858089 w 2980618"/>
                <a:gd name="connsiteY23" fmla="*/ 654960 h 2834532"/>
                <a:gd name="connsiteX24" fmla="*/ 2865592 w 2980618"/>
                <a:gd name="connsiteY24" fmla="*/ 656764 h 2834532"/>
                <a:gd name="connsiteX25" fmla="*/ 2896312 w 2980618"/>
                <a:gd name="connsiteY25" fmla="*/ 670869 h 2834532"/>
                <a:gd name="connsiteX26" fmla="*/ 2959255 w 2980618"/>
                <a:gd name="connsiteY26" fmla="*/ 894442 h 2834532"/>
                <a:gd name="connsiteX27" fmla="*/ 2764433 w 2980618"/>
                <a:gd name="connsiteY27" fmla="*/ 964019 h 2834532"/>
                <a:gd name="connsiteX28" fmla="*/ 2742673 w 2980618"/>
                <a:gd name="connsiteY28" fmla="*/ 954028 h 2834532"/>
                <a:gd name="connsiteX29" fmla="*/ 2742216 w 2980618"/>
                <a:gd name="connsiteY29" fmla="*/ 955170 h 2834532"/>
                <a:gd name="connsiteX30" fmla="*/ 2237012 w 2980618"/>
                <a:gd name="connsiteY30" fmla="*/ 906370 h 2834532"/>
                <a:gd name="connsiteX31" fmla="*/ 2176045 w 2980618"/>
                <a:gd name="connsiteY31" fmla="*/ 920467 h 2834532"/>
                <a:gd name="connsiteX32" fmla="*/ 2236284 w 2980618"/>
                <a:gd name="connsiteY32" fmla="*/ 918975 h 2834532"/>
                <a:gd name="connsiteX33" fmla="*/ 2667108 w 2980618"/>
                <a:gd name="connsiteY33" fmla="*/ 1027310 h 2834532"/>
                <a:gd name="connsiteX34" fmla="*/ 2743453 w 2980618"/>
                <a:gd name="connsiteY34" fmla="*/ 1069701 h 2834532"/>
                <a:gd name="connsiteX35" fmla="*/ 2816883 w 2980618"/>
                <a:gd name="connsiteY35" fmla="*/ 1119089 h 2834532"/>
                <a:gd name="connsiteX36" fmla="*/ 2816797 w 2980618"/>
                <a:gd name="connsiteY36" fmla="*/ 1119207 h 2834532"/>
                <a:gd name="connsiteX37" fmla="*/ 2826267 w 2980618"/>
                <a:gd name="connsiteY37" fmla="*/ 1124950 h 2834532"/>
                <a:gd name="connsiteX38" fmla="*/ 2873824 w 2980618"/>
                <a:gd name="connsiteY38" fmla="*/ 1310268 h 2834532"/>
                <a:gd name="connsiteX39" fmla="*/ 2670158 w 2980618"/>
                <a:gd name="connsiteY39" fmla="*/ 1378351 h 2834532"/>
                <a:gd name="connsiteX40" fmla="*/ 2643467 w 2980618"/>
                <a:gd name="connsiteY40" fmla="*/ 1362168 h 2834532"/>
                <a:gd name="connsiteX41" fmla="*/ 2636295 w 2980618"/>
                <a:gd name="connsiteY41" fmla="*/ 1355617 h 2834532"/>
                <a:gd name="connsiteX42" fmla="*/ 2588357 w 2980618"/>
                <a:gd name="connsiteY42" fmla="*/ 1323375 h 2834532"/>
                <a:gd name="connsiteX43" fmla="*/ 1830234 w 2980618"/>
                <a:gd name="connsiteY43" fmla="*/ 1319769 h 2834532"/>
                <a:gd name="connsiteX44" fmla="*/ 1793173 w 2980618"/>
                <a:gd name="connsiteY44" fmla="*/ 1344032 h 2834532"/>
                <a:gd name="connsiteX45" fmla="*/ 1811682 w 2980618"/>
                <a:gd name="connsiteY45" fmla="*/ 1371210 h 2834532"/>
                <a:gd name="connsiteX46" fmla="*/ 2180511 w 2980618"/>
                <a:gd name="connsiteY46" fmla="*/ 1613826 h 2834532"/>
                <a:gd name="connsiteX47" fmla="*/ 2180379 w 2980618"/>
                <a:gd name="connsiteY47" fmla="*/ 1614358 h 2834532"/>
                <a:gd name="connsiteX48" fmla="*/ 2200844 w 2980618"/>
                <a:gd name="connsiteY48" fmla="*/ 1619675 h 2834532"/>
                <a:gd name="connsiteX49" fmla="*/ 2317677 w 2980618"/>
                <a:gd name="connsiteY49" fmla="*/ 1779203 h 2834532"/>
                <a:gd name="connsiteX50" fmla="*/ 2147395 w 2980618"/>
                <a:gd name="connsiteY50" fmla="*/ 1966261 h 2834532"/>
                <a:gd name="connsiteX51" fmla="*/ 2111219 w 2980618"/>
                <a:gd name="connsiteY51" fmla="*/ 1964317 h 2834532"/>
                <a:gd name="connsiteX52" fmla="*/ 2093362 w 2980618"/>
                <a:gd name="connsiteY52" fmla="*/ 1959679 h 2834532"/>
                <a:gd name="connsiteX53" fmla="*/ 2092971 w 2980618"/>
                <a:gd name="connsiteY53" fmla="*/ 1961224 h 2834532"/>
                <a:gd name="connsiteX54" fmla="*/ 1653289 w 2980618"/>
                <a:gd name="connsiteY54" fmla="*/ 1725882 h 2834532"/>
                <a:gd name="connsiteX55" fmla="*/ 1649835 w 2980618"/>
                <a:gd name="connsiteY55" fmla="*/ 1722434 h 2834532"/>
                <a:gd name="connsiteX56" fmla="*/ 1644344 w 2980618"/>
                <a:gd name="connsiteY56" fmla="*/ 1722811 h 2834532"/>
                <a:gd name="connsiteX57" fmla="*/ 1346537 w 2980618"/>
                <a:gd name="connsiteY57" fmla="*/ 1674736 h 2834532"/>
                <a:gd name="connsiteX58" fmla="*/ 1323524 w 2980618"/>
                <a:gd name="connsiteY58" fmla="*/ 1664427 h 2834532"/>
                <a:gd name="connsiteX59" fmla="*/ 608200 w 2980618"/>
                <a:gd name="connsiteY59" fmla="*/ 2834532 h 2834532"/>
                <a:gd name="connsiteX60" fmla="*/ 0 w 2980618"/>
                <a:gd name="connsiteY60" fmla="*/ 2376740 h 2834532"/>
                <a:gd name="connsiteX61" fmla="*/ 597313 w 2980618"/>
                <a:gd name="connsiteY61" fmla="*/ 1766659 h 2834532"/>
                <a:gd name="connsiteX62" fmla="*/ 902619 w 2980618"/>
                <a:gd name="connsiteY62" fmla="*/ 1228752 h 2834532"/>
                <a:gd name="connsiteX63" fmla="*/ 908335 w 2980618"/>
                <a:gd name="connsiteY63" fmla="*/ 1187307 h 2834532"/>
                <a:gd name="connsiteX64" fmla="*/ 1201377 w 2980618"/>
                <a:gd name="connsiteY64" fmla="*/ 682846 h 2834532"/>
                <a:gd name="connsiteX65" fmla="*/ 1354401 w 2980618"/>
                <a:gd name="connsiteY65" fmla="*/ 553328 h 2834532"/>
                <a:gd name="connsiteX66" fmla="*/ 1394367 w 2980618"/>
                <a:gd name="connsiteY66" fmla="*/ 527192 h 2834532"/>
                <a:gd name="connsiteX67" fmla="*/ 1426590 w 2980618"/>
                <a:gd name="connsiteY67" fmla="*/ 468229 h 2834532"/>
                <a:gd name="connsiteX68" fmla="*/ 1811351 w 2980618"/>
                <a:gd name="connsiteY68" fmla="*/ 64562 h 2834532"/>
                <a:gd name="connsiteX69" fmla="*/ 1876678 w 2980618"/>
                <a:gd name="connsiteY69" fmla="*/ 24996 h 2834532"/>
                <a:gd name="connsiteX70" fmla="*/ 1886243 w 2980618"/>
                <a:gd name="connsiteY70" fmla="*/ 18295 h 2834532"/>
                <a:gd name="connsiteX71" fmla="*/ 1943365 w 2980618"/>
                <a:gd name="connsiteY71" fmla="*/ 519 h 2834532"/>
                <a:gd name="connsiteX0" fmla="*/ 0 w 2980618"/>
                <a:gd name="connsiteY0" fmla="*/ 2376740 h 2834532"/>
                <a:gd name="connsiteX1" fmla="*/ 597313 w 2980618"/>
                <a:gd name="connsiteY1" fmla="*/ 1766659 h 2834532"/>
                <a:gd name="connsiteX2" fmla="*/ 902619 w 2980618"/>
                <a:gd name="connsiteY2" fmla="*/ 1228752 h 2834532"/>
                <a:gd name="connsiteX3" fmla="*/ 908335 w 2980618"/>
                <a:gd name="connsiteY3" fmla="*/ 1187307 h 2834532"/>
                <a:gd name="connsiteX4" fmla="*/ 1201377 w 2980618"/>
                <a:gd name="connsiteY4" fmla="*/ 682846 h 2834532"/>
                <a:gd name="connsiteX5" fmla="*/ 1354401 w 2980618"/>
                <a:gd name="connsiteY5" fmla="*/ 553328 h 2834532"/>
                <a:gd name="connsiteX6" fmla="*/ 1394367 w 2980618"/>
                <a:gd name="connsiteY6" fmla="*/ 527192 h 2834532"/>
                <a:gd name="connsiteX7" fmla="*/ 1426590 w 2980618"/>
                <a:gd name="connsiteY7" fmla="*/ 468229 h 2834532"/>
                <a:gd name="connsiteX8" fmla="*/ 1811351 w 2980618"/>
                <a:gd name="connsiteY8" fmla="*/ 64562 h 2834532"/>
                <a:gd name="connsiteX9" fmla="*/ 1876678 w 2980618"/>
                <a:gd name="connsiteY9" fmla="*/ 24996 h 2834532"/>
                <a:gd name="connsiteX10" fmla="*/ 1886243 w 2980618"/>
                <a:gd name="connsiteY10" fmla="*/ 18295 h 2834532"/>
                <a:gd name="connsiteX11" fmla="*/ 1943365 w 2980618"/>
                <a:gd name="connsiteY11" fmla="*/ 519 h 2834532"/>
                <a:gd name="connsiteX12" fmla="*/ 2002022 w 2980618"/>
                <a:gd name="connsiteY12" fmla="*/ 8366 h 2834532"/>
                <a:gd name="connsiteX13" fmla="*/ 2037599 w 2980618"/>
                <a:gd name="connsiteY13" fmla="*/ 28425 h 2834532"/>
                <a:gd name="connsiteX14" fmla="*/ 2056840 w 2980618"/>
                <a:gd name="connsiteY14" fmla="*/ 222912 h 2834532"/>
                <a:gd name="connsiteX15" fmla="*/ 2014525 w 2980618"/>
                <a:gd name="connsiteY15" fmla="*/ 259253 h 2834532"/>
                <a:gd name="connsiteX16" fmla="*/ 2008451 w 2980618"/>
                <a:gd name="connsiteY16" fmla="*/ 261963 h 2834532"/>
                <a:gd name="connsiteX17" fmla="*/ 1960038 w 2980618"/>
                <a:gd name="connsiteY17" fmla="*/ 291284 h 2834532"/>
                <a:gd name="connsiteX18" fmla="*/ 1858965 w 2980618"/>
                <a:gd name="connsiteY18" fmla="*/ 367552 h 2834532"/>
                <a:gd name="connsiteX19" fmla="*/ 1836790 w 2980618"/>
                <a:gd name="connsiteY19" fmla="*/ 388026 h 2834532"/>
                <a:gd name="connsiteX20" fmla="*/ 1843715 w 2980618"/>
                <a:gd name="connsiteY20" fmla="*/ 388641 h 2834532"/>
                <a:gd name="connsiteX21" fmla="*/ 1871288 w 2980618"/>
                <a:gd name="connsiteY21" fmla="*/ 371922 h 2834532"/>
                <a:gd name="connsiteX22" fmla="*/ 2506371 w 2980618"/>
                <a:gd name="connsiteY22" fmla="*/ 221726 h 2834532"/>
                <a:gd name="connsiteX23" fmla="*/ 2614049 w 2980618"/>
                <a:gd name="connsiteY23" fmla="*/ 230459 h 2834532"/>
                <a:gd name="connsiteX24" fmla="*/ 2622249 w 2980618"/>
                <a:gd name="connsiteY24" fmla="*/ 230583 h 2834532"/>
                <a:gd name="connsiteX25" fmla="*/ 2678062 w 2980618"/>
                <a:gd name="connsiteY25" fmla="*/ 249160 h 2834532"/>
                <a:gd name="connsiteX26" fmla="*/ 2728667 w 2980618"/>
                <a:gd name="connsiteY26" fmla="*/ 456106 h 2834532"/>
                <a:gd name="connsiteX27" fmla="*/ 2579484 w 2980618"/>
                <a:gd name="connsiteY27" fmla="*/ 532687 h 2834532"/>
                <a:gd name="connsiteX28" fmla="*/ 2564252 w 2980618"/>
                <a:gd name="connsiteY28" fmla="*/ 529340 h 2834532"/>
                <a:gd name="connsiteX29" fmla="*/ 2495318 w 2980618"/>
                <a:gd name="connsiteY29" fmla="*/ 523748 h 2834532"/>
                <a:gd name="connsiteX30" fmla="*/ 2065049 w 2980618"/>
                <a:gd name="connsiteY30" fmla="*/ 612201 h 2834532"/>
                <a:gd name="connsiteX31" fmla="*/ 2038384 w 2980618"/>
                <a:gd name="connsiteY31" fmla="*/ 626136 h 2834532"/>
                <a:gd name="connsiteX32" fmla="*/ 2078858 w 2980618"/>
                <a:gd name="connsiteY32" fmla="*/ 612906 h 2834532"/>
                <a:gd name="connsiteX33" fmla="*/ 2765190 w 2980618"/>
                <a:gd name="connsiteY33" fmla="*/ 622246 h 2834532"/>
                <a:gd name="connsiteX34" fmla="*/ 2858089 w 2980618"/>
                <a:gd name="connsiteY34" fmla="*/ 654960 h 2834532"/>
                <a:gd name="connsiteX35" fmla="*/ 2865592 w 2980618"/>
                <a:gd name="connsiteY35" fmla="*/ 656764 h 2834532"/>
                <a:gd name="connsiteX36" fmla="*/ 2896312 w 2980618"/>
                <a:gd name="connsiteY36" fmla="*/ 670869 h 2834532"/>
                <a:gd name="connsiteX37" fmla="*/ 2959255 w 2980618"/>
                <a:gd name="connsiteY37" fmla="*/ 894442 h 2834532"/>
                <a:gd name="connsiteX38" fmla="*/ 2764433 w 2980618"/>
                <a:gd name="connsiteY38" fmla="*/ 964019 h 2834532"/>
                <a:gd name="connsiteX39" fmla="*/ 2742673 w 2980618"/>
                <a:gd name="connsiteY39" fmla="*/ 954028 h 2834532"/>
                <a:gd name="connsiteX40" fmla="*/ 2742216 w 2980618"/>
                <a:gd name="connsiteY40" fmla="*/ 955170 h 2834532"/>
                <a:gd name="connsiteX41" fmla="*/ 2237012 w 2980618"/>
                <a:gd name="connsiteY41" fmla="*/ 906370 h 2834532"/>
                <a:gd name="connsiteX42" fmla="*/ 2176045 w 2980618"/>
                <a:gd name="connsiteY42" fmla="*/ 920467 h 2834532"/>
                <a:gd name="connsiteX43" fmla="*/ 2236284 w 2980618"/>
                <a:gd name="connsiteY43" fmla="*/ 918975 h 2834532"/>
                <a:gd name="connsiteX44" fmla="*/ 2667108 w 2980618"/>
                <a:gd name="connsiteY44" fmla="*/ 1027310 h 2834532"/>
                <a:gd name="connsiteX45" fmla="*/ 2743453 w 2980618"/>
                <a:gd name="connsiteY45" fmla="*/ 1069701 h 2834532"/>
                <a:gd name="connsiteX46" fmla="*/ 2816883 w 2980618"/>
                <a:gd name="connsiteY46" fmla="*/ 1119089 h 2834532"/>
                <a:gd name="connsiteX47" fmla="*/ 2816797 w 2980618"/>
                <a:gd name="connsiteY47" fmla="*/ 1119207 h 2834532"/>
                <a:gd name="connsiteX48" fmla="*/ 2826267 w 2980618"/>
                <a:gd name="connsiteY48" fmla="*/ 1124950 h 2834532"/>
                <a:gd name="connsiteX49" fmla="*/ 2873824 w 2980618"/>
                <a:gd name="connsiteY49" fmla="*/ 1310268 h 2834532"/>
                <a:gd name="connsiteX50" fmla="*/ 2670158 w 2980618"/>
                <a:gd name="connsiteY50" fmla="*/ 1378351 h 2834532"/>
                <a:gd name="connsiteX51" fmla="*/ 2643467 w 2980618"/>
                <a:gd name="connsiteY51" fmla="*/ 1362168 h 2834532"/>
                <a:gd name="connsiteX52" fmla="*/ 2636295 w 2980618"/>
                <a:gd name="connsiteY52" fmla="*/ 1355617 h 2834532"/>
                <a:gd name="connsiteX53" fmla="*/ 2588357 w 2980618"/>
                <a:gd name="connsiteY53" fmla="*/ 1323375 h 2834532"/>
                <a:gd name="connsiteX54" fmla="*/ 1830234 w 2980618"/>
                <a:gd name="connsiteY54" fmla="*/ 1319769 h 2834532"/>
                <a:gd name="connsiteX55" fmla="*/ 1793173 w 2980618"/>
                <a:gd name="connsiteY55" fmla="*/ 1344032 h 2834532"/>
                <a:gd name="connsiteX56" fmla="*/ 1811682 w 2980618"/>
                <a:gd name="connsiteY56" fmla="*/ 1371210 h 2834532"/>
                <a:gd name="connsiteX57" fmla="*/ 2180511 w 2980618"/>
                <a:gd name="connsiteY57" fmla="*/ 1613826 h 2834532"/>
                <a:gd name="connsiteX58" fmla="*/ 2180379 w 2980618"/>
                <a:gd name="connsiteY58" fmla="*/ 1614358 h 2834532"/>
                <a:gd name="connsiteX59" fmla="*/ 2200844 w 2980618"/>
                <a:gd name="connsiteY59" fmla="*/ 1619675 h 2834532"/>
                <a:gd name="connsiteX60" fmla="*/ 2317677 w 2980618"/>
                <a:gd name="connsiteY60" fmla="*/ 1779203 h 2834532"/>
                <a:gd name="connsiteX61" fmla="*/ 2147395 w 2980618"/>
                <a:gd name="connsiteY61" fmla="*/ 1966261 h 2834532"/>
                <a:gd name="connsiteX62" fmla="*/ 2111219 w 2980618"/>
                <a:gd name="connsiteY62" fmla="*/ 1964317 h 2834532"/>
                <a:gd name="connsiteX63" fmla="*/ 2093362 w 2980618"/>
                <a:gd name="connsiteY63" fmla="*/ 1959679 h 2834532"/>
                <a:gd name="connsiteX64" fmla="*/ 2092971 w 2980618"/>
                <a:gd name="connsiteY64" fmla="*/ 1961224 h 2834532"/>
                <a:gd name="connsiteX65" fmla="*/ 1653289 w 2980618"/>
                <a:gd name="connsiteY65" fmla="*/ 1725882 h 2834532"/>
                <a:gd name="connsiteX66" fmla="*/ 1649835 w 2980618"/>
                <a:gd name="connsiteY66" fmla="*/ 1722434 h 2834532"/>
                <a:gd name="connsiteX67" fmla="*/ 1644344 w 2980618"/>
                <a:gd name="connsiteY67" fmla="*/ 1722811 h 2834532"/>
                <a:gd name="connsiteX68" fmla="*/ 1346537 w 2980618"/>
                <a:gd name="connsiteY68" fmla="*/ 1674736 h 2834532"/>
                <a:gd name="connsiteX69" fmla="*/ 1323524 w 2980618"/>
                <a:gd name="connsiteY69" fmla="*/ 1664427 h 2834532"/>
                <a:gd name="connsiteX70" fmla="*/ 608200 w 2980618"/>
                <a:gd name="connsiteY70" fmla="*/ 2834532 h 2834532"/>
                <a:gd name="connsiteX71" fmla="*/ 191832 w 2980618"/>
                <a:gd name="connsiteY71" fmla="*/ 2568572 h 2834532"/>
                <a:gd name="connsiteX0" fmla="*/ 442153 w 2825458"/>
                <a:gd name="connsiteY0" fmla="*/ 1766659 h 2834532"/>
                <a:gd name="connsiteX1" fmla="*/ 747459 w 2825458"/>
                <a:gd name="connsiteY1" fmla="*/ 1228752 h 2834532"/>
                <a:gd name="connsiteX2" fmla="*/ 753175 w 2825458"/>
                <a:gd name="connsiteY2" fmla="*/ 1187307 h 2834532"/>
                <a:gd name="connsiteX3" fmla="*/ 1046217 w 2825458"/>
                <a:gd name="connsiteY3" fmla="*/ 682846 h 2834532"/>
                <a:gd name="connsiteX4" fmla="*/ 1199241 w 2825458"/>
                <a:gd name="connsiteY4" fmla="*/ 553328 h 2834532"/>
                <a:gd name="connsiteX5" fmla="*/ 1239207 w 2825458"/>
                <a:gd name="connsiteY5" fmla="*/ 527192 h 2834532"/>
                <a:gd name="connsiteX6" fmla="*/ 1271430 w 2825458"/>
                <a:gd name="connsiteY6" fmla="*/ 468229 h 2834532"/>
                <a:gd name="connsiteX7" fmla="*/ 1656191 w 2825458"/>
                <a:gd name="connsiteY7" fmla="*/ 64562 h 2834532"/>
                <a:gd name="connsiteX8" fmla="*/ 1721518 w 2825458"/>
                <a:gd name="connsiteY8" fmla="*/ 24996 h 2834532"/>
                <a:gd name="connsiteX9" fmla="*/ 1731083 w 2825458"/>
                <a:gd name="connsiteY9" fmla="*/ 18295 h 2834532"/>
                <a:gd name="connsiteX10" fmla="*/ 1788205 w 2825458"/>
                <a:gd name="connsiteY10" fmla="*/ 519 h 2834532"/>
                <a:gd name="connsiteX11" fmla="*/ 1846862 w 2825458"/>
                <a:gd name="connsiteY11" fmla="*/ 8366 h 2834532"/>
                <a:gd name="connsiteX12" fmla="*/ 1882439 w 2825458"/>
                <a:gd name="connsiteY12" fmla="*/ 28425 h 2834532"/>
                <a:gd name="connsiteX13" fmla="*/ 1901680 w 2825458"/>
                <a:gd name="connsiteY13" fmla="*/ 222912 h 2834532"/>
                <a:gd name="connsiteX14" fmla="*/ 1859365 w 2825458"/>
                <a:gd name="connsiteY14" fmla="*/ 259253 h 2834532"/>
                <a:gd name="connsiteX15" fmla="*/ 1853291 w 2825458"/>
                <a:gd name="connsiteY15" fmla="*/ 261963 h 2834532"/>
                <a:gd name="connsiteX16" fmla="*/ 1804878 w 2825458"/>
                <a:gd name="connsiteY16" fmla="*/ 291284 h 2834532"/>
                <a:gd name="connsiteX17" fmla="*/ 1703805 w 2825458"/>
                <a:gd name="connsiteY17" fmla="*/ 367552 h 2834532"/>
                <a:gd name="connsiteX18" fmla="*/ 1681630 w 2825458"/>
                <a:gd name="connsiteY18" fmla="*/ 388026 h 2834532"/>
                <a:gd name="connsiteX19" fmla="*/ 1688555 w 2825458"/>
                <a:gd name="connsiteY19" fmla="*/ 388641 h 2834532"/>
                <a:gd name="connsiteX20" fmla="*/ 1716128 w 2825458"/>
                <a:gd name="connsiteY20" fmla="*/ 371922 h 2834532"/>
                <a:gd name="connsiteX21" fmla="*/ 2351211 w 2825458"/>
                <a:gd name="connsiteY21" fmla="*/ 221726 h 2834532"/>
                <a:gd name="connsiteX22" fmla="*/ 2458889 w 2825458"/>
                <a:gd name="connsiteY22" fmla="*/ 230459 h 2834532"/>
                <a:gd name="connsiteX23" fmla="*/ 2467089 w 2825458"/>
                <a:gd name="connsiteY23" fmla="*/ 230583 h 2834532"/>
                <a:gd name="connsiteX24" fmla="*/ 2522902 w 2825458"/>
                <a:gd name="connsiteY24" fmla="*/ 249160 h 2834532"/>
                <a:gd name="connsiteX25" fmla="*/ 2573507 w 2825458"/>
                <a:gd name="connsiteY25" fmla="*/ 456106 h 2834532"/>
                <a:gd name="connsiteX26" fmla="*/ 2424324 w 2825458"/>
                <a:gd name="connsiteY26" fmla="*/ 532687 h 2834532"/>
                <a:gd name="connsiteX27" fmla="*/ 2409092 w 2825458"/>
                <a:gd name="connsiteY27" fmla="*/ 529340 h 2834532"/>
                <a:gd name="connsiteX28" fmla="*/ 2340158 w 2825458"/>
                <a:gd name="connsiteY28" fmla="*/ 523748 h 2834532"/>
                <a:gd name="connsiteX29" fmla="*/ 1909889 w 2825458"/>
                <a:gd name="connsiteY29" fmla="*/ 612201 h 2834532"/>
                <a:gd name="connsiteX30" fmla="*/ 1883224 w 2825458"/>
                <a:gd name="connsiteY30" fmla="*/ 626136 h 2834532"/>
                <a:gd name="connsiteX31" fmla="*/ 1923698 w 2825458"/>
                <a:gd name="connsiteY31" fmla="*/ 612906 h 2834532"/>
                <a:gd name="connsiteX32" fmla="*/ 2610030 w 2825458"/>
                <a:gd name="connsiteY32" fmla="*/ 622246 h 2834532"/>
                <a:gd name="connsiteX33" fmla="*/ 2702929 w 2825458"/>
                <a:gd name="connsiteY33" fmla="*/ 654960 h 2834532"/>
                <a:gd name="connsiteX34" fmla="*/ 2710432 w 2825458"/>
                <a:gd name="connsiteY34" fmla="*/ 656764 h 2834532"/>
                <a:gd name="connsiteX35" fmla="*/ 2741152 w 2825458"/>
                <a:gd name="connsiteY35" fmla="*/ 670869 h 2834532"/>
                <a:gd name="connsiteX36" fmla="*/ 2804095 w 2825458"/>
                <a:gd name="connsiteY36" fmla="*/ 894442 h 2834532"/>
                <a:gd name="connsiteX37" fmla="*/ 2609273 w 2825458"/>
                <a:gd name="connsiteY37" fmla="*/ 964019 h 2834532"/>
                <a:gd name="connsiteX38" fmla="*/ 2587513 w 2825458"/>
                <a:gd name="connsiteY38" fmla="*/ 954028 h 2834532"/>
                <a:gd name="connsiteX39" fmla="*/ 2587056 w 2825458"/>
                <a:gd name="connsiteY39" fmla="*/ 955170 h 2834532"/>
                <a:gd name="connsiteX40" fmla="*/ 2081852 w 2825458"/>
                <a:gd name="connsiteY40" fmla="*/ 906370 h 2834532"/>
                <a:gd name="connsiteX41" fmla="*/ 2020885 w 2825458"/>
                <a:gd name="connsiteY41" fmla="*/ 920467 h 2834532"/>
                <a:gd name="connsiteX42" fmla="*/ 2081124 w 2825458"/>
                <a:gd name="connsiteY42" fmla="*/ 918975 h 2834532"/>
                <a:gd name="connsiteX43" fmla="*/ 2511948 w 2825458"/>
                <a:gd name="connsiteY43" fmla="*/ 1027310 h 2834532"/>
                <a:gd name="connsiteX44" fmla="*/ 2588293 w 2825458"/>
                <a:gd name="connsiteY44" fmla="*/ 1069701 h 2834532"/>
                <a:gd name="connsiteX45" fmla="*/ 2661723 w 2825458"/>
                <a:gd name="connsiteY45" fmla="*/ 1119089 h 2834532"/>
                <a:gd name="connsiteX46" fmla="*/ 2661637 w 2825458"/>
                <a:gd name="connsiteY46" fmla="*/ 1119207 h 2834532"/>
                <a:gd name="connsiteX47" fmla="*/ 2671107 w 2825458"/>
                <a:gd name="connsiteY47" fmla="*/ 1124950 h 2834532"/>
                <a:gd name="connsiteX48" fmla="*/ 2718664 w 2825458"/>
                <a:gd name="connsiteY48" fmla="*/ 1310268 h 2834532"/>
                <a:gd name="connsiteX49" fmla="*/ 2514998 w 2825458"/>
                <a:gd name="connsiteY49" fmla="*/ 1378351 h 2834532"/>
                <a:gd name="connsiteX50" fmla="*/ 2488307 w 2825458"/>
                <a:gd name="connsiteY50" fmla="*/ 1362168 h 2834532"/>
                <a:gd name="connsiteX51" fmla="*/ 2481135 w 2825458"/>
                <a:gd name="connsiteY51" fmla="*/ 1355617 h 2834532"/>
                <a:gd name="connsiteX52" fmla="*/ 2433197 w 2825458"/>
                <a:gd name="connsiteY52" fmla="*/ 1323375 h 2834532"/>
                <a:gd name="connsiteX53" fmla="*/ 1675074 w 2825458"/>
                <a:gd name="connsiteY53" fmla="*/ 1319769 h 2834532"/>
                <a:gd name="connsiteX54" fmla="*/ 1638013 w 2825458"/>
                <a:gd name="connsiteY54" fmla="*/ 1344032 h 2834532"/>
                <a:gd name="connsiteX55" fmla="*/ 1656522 w 2825458"/>
                <a:gd name="connsiteY55" fmla="*/ 1371210 h 2834532"/>
                <a:gd name="connsiteX56" fmla="*/ 2025351 w 2825458"/>
                <a:gd name="connsiteY56" fmla="*/ 1613826 h 2834532"/>
                <a:gd name="connsiteX57" fmla="*/ 2025219 w 2825458"/>
                <a:gd name="connsiteY57" fmla="*/ 1614358 h 2834532"/>
                <a:gd name="connsiteX58" fmla="*/ 2045684 w 2825458"/>
                <a:gd name="connsiteY58" fmla="*/ 1619675 h 2834532"/>
                <a:gd name="connsiteX59" fmla="*/ 2162517 w 2825458"/>
                <a:gd name="connsiteY59" fmla="*/ 1779203 h 2834532"/>
                <a:gd name="connsiteX60" fmla="*/ 1992235 w 2825458"/>
                <a:gd name="connsiteY60" fmla="*/ 1966261 h 2834532"/>
                <a:gd name="connsiteX61" fmla="*/ 1956059 w 2825458"/>
                <a:gd name="connsiteY61" fmla="*/ 1964317 h 2834532"/>
                <a:gd name="connsiteX62" fmla="*/ 1938202 w 2825458"/>
                <a:gd name="connsiteY62" fmla="*/ 1959679 h 2834532"/>
                <a:gd name="connsiteX63" fmla="*/ 1937811 w 2825458"/>
                <a:gd name="connsiteY63" fmla="*/ 1961224 h 2834532"/>
                <a:gd name="connsiteX64" fmla="*/ 1498129 w 2825458"/>
                <a:gd name="connsiteY64" fmla="*/ 1725882 h 2834532"/>
                <a:gd name="connsiteX65" fmla="*/ 1494675 w 2825458"/>
                <a:gd name="connsiteY65" fmla="*/ 1722434 h 2834532"/>
                <a:gd name="connsiteX66" fmla="*/ 1489184 w 2825458"/>
                <a:gd name="connsiteY66" fmla="*/ 1722811 h 2834532"/>
                <a:gd name="connsiteX67" fmla="*/ 1191377 w 2825458"/>
                <a:gd name="connsiteY67" fmla="*/ 1674736 h 2834532"/>
                <a:gd name="connsiteX68" fmla="*/ 1168364 w 2825458"/>
                <a:gd name="connsiteY68" fmla="*/ 1664427 h 2834532"/>
                <a:gd name="connsiteX69" fmla="*/ 453040 w 2825458"/>
                <a:gd name="connsiteY69" fmla="*/ 2834532 h 2834532"/>
                <a:gd name="connsiteX70" fmla="*/ 36672 w 2825458"/>
                <a:gd name="connsiteY70" fmla="*/ 2568572 h 2834532"/>
                <a:gd name="connsiteX0" fmla="*/ 0 w 2383305"/>
                <a:gd name="connsiteY0" fmla="*/ 1766659 h 2834532"/>
                <a:gd name="connsiteX1" fmla="*/ 305306 w 2383305"/>
                <a:gd name="connsiteY1" fmla="*/ 1228752 h 2834532"/>
                <a:gd name="connsiteX2" fmla="*/ 311022 w 2383305"/>
                <a:gd name="connsiteY2" fmla="*/ 1187307 h 2834532"/>
                <a:gd name="connsiteX3" fmla="*/ 604064 w 2383305"/>
                <a:gd name="connsiteY3" fmla="*/ 682846 h 2834532"/>
                <a:gd name="connsiteX4" fmla="*/ 757088 w 2383305"/>
                <a:gd name="connsiteY4" fmla="*/ 553328 h 2834532"/>
                <a:gd name="connsiteX5" fmla="*/ 797054 w 2383305"/>
                <a:gd name="connsiteY5" fmla="*/ 527192 h 2834532"/>
                <a:gd name="connsiteX6" fmla="*/ 829277 w 2383305"/>
                <a:gd name="connsiteY6" fmla="*/ 468229 h 2834532"/>
                <a:gd name="connsiteX7" fmla="*/ 1214038 w 2383305"/>
                <a:gd name="connsiteY7" fmla="*/ 64562 h 2834532"/>
                <a:gd name="connsiteX8" fmla="*/ 1279365 w 2383305"/>
                <a:gd name="connsiteY8" fmla="*/ 24996 h 2834532"/>
                <a:gd name="connsiteX9" fmla="*/ 1288930 w 2383305"/>
                <a:gd name="connsiteY9" fmla="*/ 18295 h 2834532"/>
                <a:gd name="connsiteX10" fmla="*/ 1346052 w 2383305"/>
                <a:gd name="connsiteY10" fmla="*/ 519 h 2834532"/>
                <a:gd name="connsiteX11" fmla="*/ 1404709 w 2383305"/>
                <a:gd name="connsiteY11" fmla="*/ 8366 h 2834532"/>
                <a:gd name="connsiteX12" fmla="*/ 1440286 w 2383305"/>
                <a:gd name="connsiteY12" fmla="*/ 28425 h 2834532"/>
                <a:gd name="connsiteX13" fmla="*/ 1459527 w 2383305"/>
                <a:gd name="connsiteY13" fmla="*/ 222912 h 2834532"/>
                <a:gd name="connsiteX14" fmla="*/ 1417212 w 2383305"/>
                <a:gd name="connsiteY14" fmla="*/ 259253 h 2834532"/>
                <a:gd name="connsiteX15" fmla="*/ 1411138 w 2383305"/>
                <a:gd name="connsiteY15" fmla="*/ 261963 h 2834532"/>
                <a:gd name="connsiteX16" fmla="*/ 1362725 w 2383305"/>
                <a:gd name="connsiteY16" fmla="*/ 291284 h 2834532"/>
                <a:gd name="connsiteX17" fmla="*/ 1261652 w 2383305"/>
                <a:gd name="connsiteY17" fmla="*/ 367552 h 2834532"/>
                <a:gd name="connsiteX18" fmla="*/ 1239477 w 2383305"/>
                <a:gd name="connsiteY18" fmla="*/ 388026 h 2834532"/>
                <a:gd name="connsiteX19" fmla="*/ 1246402 w 2383305"/>
                <a:gd name="connsiteY19" fmla="*/ 388641 h 2834532"/>
                <a:gd name="connsiteX20" fmla="*/ 1273975 w 2383305"/>
                <a:gd name="connsiteY20" fmla="*/ 371922 h 2834532"/>
                <a:gd name="connsiteX21" fmla="*/ 1909058 w 2383305"/>
                <a:gd name="connsiteY21" fmla="*/ 221726 h 2834532"/>
                <a:gd name="connsiteX22" fmla="*/ 2016736 w 2383305"/>
                <a:gd name="connsiteY22" fmla="*/ 230459 h 2834532"/>
                <a:gd name="connsiteX23" fmla="*/ 2024936 w 2383305"/>
                <a:gd name="connsiteY23" fmla="*/ 230583 h 2834532"/>
                <a:gd name="connsiteX24" fmla="*/ 2080749 w 2383305"/>
                <a:gd name="connsiteY24" fmla="*/ 249160 h 2834532"/>
                <a:gd name="connsiteX25" fmla="*/ 2131354 w 2383305"/>
                <a:gd name="connsiteY25" fmla="*/ 456106 h 2834532"/>
                <a:gd name="connsiteX26" fmla="*/ 1982171 w 2383305"/>
                <a:gd name="connsiteY26" fmla="*/ 532687 h 2834532"/>
                <a:gd name="connsiteX27" fmla="*/ 1966939 w 2383305"/>
                <a:gd name="connsiteY27" fmla="*/ 529340 h 2834532"/>
                <a:gd name="connsiteX28" fmla="*/ 1898005 w 2383305"/>
                <a:gd name="connsiteY28" fmla="*/ 523748 h 2834532"/>
                <a:gd name="connsiteX29" fmla="*/ 1467736 w 2383305"/>
                <a:gd name="connsiteY29" fmla="*/ 612201 h 2834532"/>
                <a:gd name="connsiteX30" fmla="*/ 1441071 w 2383305"/>
                <a:gd name="connsiteY30" fmla="*/ 626136 h 2834532"/>
                <a:gd name="connsiteX31" fmla="*/ 1481545 w 2383305"/>
                <a:gd name="connsiteY31" fmla="*/ 612906 h 2834532"/>
                <a:gd name="connsiteX32" fmla="*/ 2167877 w 2383305"/>
                <a:gd name="connsiteY32" fmla="*/ 622246 h 2834532"/>
                <a:gd name="connsiteX33" fmla="*/ 2260776 w 2383305"/>
                <a:gd name="connsiteY33" fmla="*/ 654960 h 2834532"/>
                <a:gd name="connsiteX34" fmla="*/ 2268279 w 2383305"/>
                <a:gd name="connsiteY34" fmla="*/ 656764 h 2834532"/>
                <a:gd name="connsiteX35" fmla="*/ 2298999 w 2383305"/>
                <a:gd name="connsiteY35" fmla="*/ 670869 h 2834532"/>
                <a:gd name="connsiteX36" fmla="*/ 2361942 w 2383305"/>
                <a:gd name="connsiteY36" fmla="*/ 894442 h 2834532"/>
                <a:gd name="connsiteX37" fmla="*/ 2167120 w 2383305"/>
                <a:gd name="connsiteY37" fmla="*/ 964019 h 2834532"/>
                <a:gd name="connsiteX38" fmla="*/ 2145360 w 2383305"/>
                <a:gd name="connsiteY38" fmla="*/ 954028 h 2834532"/>
                <a:gd name="connsiteX39" fmla="*/ 2144903 w 2383305"/>
                <a:gd name="connsiteY39" fmla="*/ 955170 h 2834532"/>
                <a:gd name="connsiteX40" fmla="*/ 1639699 w 2383305"/>
                <a:gd name="connsiteY40" fmla="*/ 906370 h 2834532"/>
                <a:gd name="connsiteX41" fmla="*/ 1578732 w 2383305"/>
                <a:gd name="connsiteY41" fmla="*/ 920467 h 2834532"/>
                <a:gd name="connsiteX42" fmla="*/ 1638971 w 2383305"/>
                <a:gd name="connsiteY42" fmla="*/ 918975 h 2834532"/>
                <a:gd name="connsiteX43" fmla="*/ 2069795 w 2383305"/>
                <a:gd name="connsiteY43" fmla="*/ 1027310 h 2834532"/>
                <a:gd name="connsiteX44" fmla="*/ 2146140 w 2383305"/>
                <a:gd name="connsiteY44" fmla="*/ 1069701 h 2834532"/>
                <a:gd name="connsiteX45" fmla="*/ 2219570 w 2383305"/>
                <a:gd name="connsiteY45" fmla="*/ 1119089 h 2834532"/>
                <a:gd name="connsiteX46" fmla="*/ 2219484 w 2383305"/>
                <a:gd name="connsiteY46" fmla="*/ 1119207 h 2834532"/>
                <a:gd name="connsiteX47" fmla="*/ 2228954 w 2383305"/>
                <a:gd name="connsiteY47" fmla="*/ 1124950 h 2834532"/>
                <a:gd name="connsiteX48" fmla="*/ 2276511 w 2383305"/>
                <a:gd name="connsiteY48" fmla="*/ 1310268 h 2834532"/>
                <a:gd name="connsiteX49" fmla="*/ 2072845 w 2383305"/>
                <a:gd name="connsiteY49" fmla="*/ 1378351 h 2834532"/>
                <a:gd name="connsiteX50" fmla="*/ 2046154 w 2383305"/>
                <a:gd name="connsiteY50" fmla="*/ 1362168 h 2834532"/>
                <a:gd name="connsiteX51" fmla="*/ 2038982 w 2383305"/>
                <a:gd name="connsiteY51" fmla="*/ 1355617 h 2834532"/>
                <a:gd name="connsiteX52" fmla="*/ 1991044 w 2383305"/>
                <a:gd name="connsiteY52" fmla="*/ 1323375 h 2834532"/>
                <a:gd name="connsiteX53" fmla="*/ 1232921 w 2383305"/>
                <a:gd name="connsiteY53" fmla="*/ 1319769 h 2834532"/>
                <a:gd name="connsiteX54" fmla="*/ 1195860 w 2383305"/>
                <a:gd name="connsiteY54" fmla="*/ 1344032 h 2834532"/>
                <a:gd name="connsiteX55" fmla="*/ 1214369 w 2383305"/>
                <a:gd name="connsiteY55" fmla="*/ 1371210 h 2834532"/>
                <a:gd name="connsiteX56" fmla="*/ 1583198 w 2383305"/>
                <a:gd name="connsiteY56" fmla="*/ 1613826 h 2834532"/>
                <a:gd name="connsiteX57" fmla="*/ 1583066 w 2383305"/>
                <a:gd name="connsiteY57" fmla="*/ 1614358 h 2834532"/>
                <a:gd name="connsiteX58" fmla="*/ 1603531 w 2383305"/>
                <a:gd name="connsiteY58" fmla="*/ 1619675 h 2834532"/>
                <a:gd name="connsiteX59" fmla="*/ 1720364 w 2383305"/>
                <a:gd name="connsiteY59" fmla="*/ 1779203 h 2834532"/>
                <a:gd name="connsiteX60" fmla="*/ 1550082 w 2383305"/>
                <a:gd name="connsiteY60" fmla="*/ 1966261 h 2834532"/>
                <a:gd name="connsiteX61" fmla="*/ 1513906 w 2383305"/>
                <a:gd name="connsiteY61" fmla="*/ 1964317 h 2834532"/>
                <a:gd name="connsiteX62" fmla="*/ 1496049 w 2383305"/>
                <a:gd name="connsiteY62" fmla="*/ 1959679 h 2834532"/>
                <a:gd name="connsiteX63" fmla="*/ 1495658 w 2383305"/>
                <a:gd name="connsiteY63" fmla="*/ 1961224 h 2834532"/>
                <a:gd name="connsiteX64" fmla="*/ 1055976 w 2383305"/>
                <a:gd name="connsiteY64" fmla="*/ 1725882 h 2834532"/>
                <a:gd name="connsiteX65" fmla="*/ 1052522 w 2383305"/>
                <a:gd name="connsiteY65" fmla="*/ 1722434 h 2834532"/>
                <a:gd name="connsiteX66" fmla="*/ 1047031 w 2383305"/>
                <a:gd name="connsiteY66" fmla="*/ 1722811 h 2834532"/>
                <a:gd name="connsiteX67" fmla="*/ 749224 w 2383305"/>
                <a:gd name="connsiteY67" fmla="*/ 1674736 h 2834532"/>
                <a:gd name="connsiteX68" fmla="*/ 726211 w 2383305"/>
                <a:gd name="connsiteY68" fmla="*/ 1664427 h 2834532"/>
                <a:gd name="connsiteX69" fmla="*/ 10887 w 2383305"/>
                <a:gd name="connsiteY69" fmla="*/ 2834532 h 283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383305" h="2834532">
                  <a:moveTo>
                    <a:pt x="0" y="1766659"/>
                  </a:moveTo>
                  <a:cubicBezTo>
                    <a:pt x="140837" y="1516826"/>
                    <a:pt x="268732" y="1330179"/>
                    <a:pt x="305306" y="1228752"/>
                  </a:cubicBezTo>
                  <a:lnTo>
                    <a:pt x="311022" y="1187307"/>
                  </a:lnTo>
                  <a:cubicBezTo>
                    <a:pt x="340807" y="1027213"/>
                    <a:pt x="443059" y="842564"/>
                    <a:pt x="604064" y="682846"/>
                  </a:cubicBezTo>
                  <a:cubicBezTo>
                    <a:pt x="653259" y="634043"/>
                    <a:pt x="704739" y="590743"/>
                    <a:pt x="757088" y="553328"/>
                  </a:cubicBezTo>
                  <a:lnTo>
                    <a:pt x="797054" y="527192"/>
                  </a:lnTo>
                  <a:lnTo>
                    <a:pt x="829277" y="468229"/>
                  </a:lnTo>
                  <a:cubicBezTo>
                    <a:pt x="923557" y="308233"/>
                    <a:pt x="1054196" y="169337"/>
                    <a:pt x="1214038" y="64562"/>
                  </a:cubicBezTo>
                  <a:lnTo>
                    <a:pt x="1279365" y="24996"/>
                  </a:lnTo>
                  <a:lnTo>
                    <a:pt x="1288930" y="18295"/>
                  </a:lnTo>
                  <a:cubicBezTo>
                    <a:pt x="1306729" y="8232"/>
                    <a:pt x="1326263" y="2240"/>
                    <a:pt x="1346052" y="519"/>
                  </a:cubicBezTo>
                  <a:cubicBezTo>
                    <a:pt x="1365842" y="-1203"/>
                    <a:pt x="1385887" y="1346"/>
                    <a:pt x="1404709" y="8366"/>
                  </a:cubicBezTo>
                  <a:cubicBezTo>
                    <a:pt x="1417258" y="13044"/>
                    <a:pt x="1429263" y="19712"/>
                    <a:pt x="1440286" y="28425"/>
                  </a:cubicBezTo>
                  <a:cubicBezTo>
                    <a:pt x="1499081" y="74893"/>
                    <a:pt x="1507696" y="161966"/>
                    <a:pt x="1459527" y="222912"/>
                  </a:cubicBezTo>
                  <a:cubicBezTo>
                    <a:pt x="1447486" y="238147"/>
                    <a:pt x="1433035" y="250308"/>
                    <a:pt x="1417212" y="259253"/>
                  </a:cubicBezTo>
                  <a:lnTo>
                    <a:pt x="1411138" y="261963"/>
                  </a:lnTo>
                  <a:lnTo>
                    <a:pt x="1362725" y="291284"/>
                  </a:lnTo>
                  <a:cubicBezTo>
                    <a:pt x="1327133" y="314615"/>
                    <a:pt x="1293398" y="340117"/>
                    <a:pt x="1261652" y="367552"/>
                  </a:cubicBezTo>
                  <a:lnTo>
                    <a:pt x="1239477" y="388026"/>
                  </a:lnTo>
                  <a:lnTo>
                    <a:pt x="1246402" y="388641"/>
                  </a:lnTo>
                  <a:lnTo>
                    <a:pt x="1273975" y="371922"/>
                  </a:lnTo>
                  <a:cubicBezTo>
                    <a:pt x="1464367" y="267630"/>
                    <a:pt x="1682883" y="213313"/>
                    <a:pt x="1909058" y="221726"/>
                  </a:cubicBezTo>
                  <a:lnTo>
                    <a:pt x="2016736" y="230459"/>
                  </a:lnTo>
                  <a:lnTo>
                    <a:pt x="2024936" y="230583"/>
                  </a:lnTo>
                  <a:cubicBezTo>
                    <a:pt x="2044132" y="232789"/>
                    <a:pt x="2063102" y="238877"/>
                    <a:pt x="2080749" y="249160"/>
                  </a:cubicBezTo>
                  <a:cubicBezTo>
                    <a:pt x="2151330" y="290288"/>
                    <a:pt x="2173988" y="382942"/>
                    <a:pt x="2131354" y="456106"/>
                  </a:cubicBezTo>
                  <a:cubicBezTo>
                    <a:pt x="2099380" y="510978"/>
                    <a:pt x="2039759" y="539304"/>
                    <a:pt x="1982171" y="532687"/>
                  </a:cubicBezTo>
                  <a:lnTo>
                    <a:pt x="1966939" y="529340"/>
                  </a:lnTo>
                  <a:lnTo>
                    <a:pt x="1898005" y="523748"/>
                  </a:lnTo>
                  <a:cubicBezTo>
                    <a:pt x="1746409" y="518110"/>
                    <a:pt x="1599372" y="549846"/>
                    <a:pt x="1467736" y="612201"/>
                  </a:cubicBezTo>
                  <a:lnTo>
                    <a:pt x="1441071" y="626136"/>
                  </a:lnTo>
                  <a:lnTo>
                    <a:pt x="1481545" y="612906"/>
                  </a:lnTo>
                  <a:cubicBezTo>
                    <a:pt x="1702425" y="551921"/>
                    <a:pt x="1940282" y="552551"/>
                    <a:pt x="2167877" y="622246"/>
                  </a:cubicBezTo>
                  <a:lnTo>
                    <a:pt x="2260776" y="654960"/>
                  </a:lnTo>
                  <a:lnTo>
                    <a:pt x="2268279" y="656764"/>
                  </a:lnTo>
                  <a:cubicBezTo>
                    <a:pt x="2278752" y="660378"/>
                    <a:pt x="2289043" y="665067"/>
                    <a:pt x="2298999" y="670869"/>
                  </a:cubicBezTo>
                  <a:cubicBezTo>
                    <a:pt x="2378663" y="717290"/>
                    <a:pt x="2406843" y="817387"/>
                    <a:pt x="2361942" y="894442"/>
                  </a:cubicBezTo>
                  <a:cubicBezTo>
                    <a:pt x="2322653" y="961867"/>
                    <a:pt x="2240430" y="989309"/>
                    <a:pt x="2167120" y="964019"/>
                  </a:cubicBezTo>
                  <a:lnTo>
                    <a:pt x="2145360" y="954028"/>
                  </a:lnTo>
                  <a:cubicBezTo>
                    <a:pt x="2145207" y="954408"/>
                    <a:pt x="2145056" y="954790"/>
                    <a:pt x="2144903" y="955170"/>
                  </a:cubicBezTo>
                  <a:cubicBezTo>
                    <a:pt x="1980230" y="889417"/>
                    <a:pt x="1805217" y="874958"/>
                    <a:pt x="1639699" y="906370"/>
                  </a:cubicBezTo>
                  <a:lnTo>
                    <a:pt x="1578732" y="920467"/>
                  </a:lnTo>
                  <a:lnTo>
                    <a:pt x="1638971" y="918975"/>
                  </a:lnTo>
                  <a:cubicBezTo>
                    <a:pt x="1786696" y="923244"/>
                    <a:pt x="1933906" y="959240"/>
                    <a:pt x="2069795" y="1027310"/>
                  </a:cubicBezTo>
                  <a:cubicBezTo>
                    <a:pt x="2095679" y="1040276"/>
                    <a:pt x="2121153" y="1054404"/>
                    <a:pt x="2146140" y="1069701"/>
                  </a:cubicBezTo>
                  <a:cubicBezTo>
                    <a:pt x="2171126" y="1084996"/>
                    <a:pt x="2195630" y="1101458"/>
                    <a:pt x="2219570" y="1119089"/>
                  </a:cubicBezTo>
                  <a:cubicBezTo>
                    <a:pt x="2219541" y="1119128"/>
                    <a:pt x="2219513" y="1119168"/>
                    <a:pt x="2219484" y="1119207"/>
                  </a:cubicBezTo>
                  <a:lnTo>
                    <a:pt x="2228954" y="1124950"/>
                  </a:lnTo>
                  <a:cubicBezTo>
                    <a:pt x="2286240" y="1167916"/>
                    <a:pt x="2307781" y="1245128"/>
                    <a:pt x="2276511" y="1310268"/>
                  </a:cubicBezTo>
                  <a:cubicBezTo>
                    <a:pt x="2240773" y="1384711"/>
                    <a:pt x="2149587" y="1415193"/>
                    <a:pt x="2072845" y="1378351"/>
                  </a:cubicBezTo>
                  <a:cubicBezTo>
                    <a:pt x="2063251" y="1373746"/>
                    <a:pt x="2054339" y="1368306"/>
                    <a:pt x="2046154" y="1362168"/>
                  </a:cubicBezTo>
                  <a:lnTo>
                    <a:pt x="2038982" y="1355617"/>
                  </a:lnTo>
                  <a:lnTo>
                    <a:pt x="1991044" y="1323375"/>
                  </a:lnTo>
                  <a:cubicBezTo>
                    <a:pt x="1757785" y="1180591"/>
                    <a:pt x="1465054" y="1180686"/>
                    <a:pt x="1232921" y="1319769"/>
                  </a:cubicBezTo>
                  <a:lnTo>
                    <a:pt x="1195860" y="1344032"/>
                  </a:lnTo>
                  <a:lnTo>
                    <a:pt x="1214369" y="1371210"/>
                  </a:lnTo>
                  <a:cubicBezTo>
                    <a:pt x="1305570" y="1490198"/>
                    <a:pt x="1435020" y="1576488"/>
                    <a:pt x="1583198" y="1613826"/>
                  </a:cubicBezTo>
                  <a:lnTo>
                    <a:pt x="1583066" y="1614358"/>
                  </a:lnTo>
                  <a:lnTo>
                    <a:pt x="1603531" y="1619675"/>
                  </a:lnTo>
                  <a:cubicBezTo>
                    <a:pt x="1668925" y="1643795"/>
                    <a:pt x="1716895" y="1705190"/>
                    <a:pt x="1720364" y="1779203"/>
                  </a:cubicBezTo>
                  <a:cubicBezTo>
                    <a:pt x="1724990" y="1877887"/>
                    <a:pt x="1648752" y="1961636"/>
                    <a:pt x="1550082" y="1966261"/>
                  </a:cubicBezTo>
                  <a:cubicBezTo>
                    <a:pt x="1537748" y="1966839"/>
                    <a:pt x="1525647" y="1966154"/>
                    <a:pt x="1513906" y="1964317"/>
                  </a:cubicBezTo>
                  <a:lnTo>
                    <a:pt x="1496049" y="1959679"/>
                  </a:lnTo>
                  <a:cubicBezTo>
                    <a:pt x="1495918" y="1960194"/>
                    <a:pt x="1495789" y="1960709"/>
                    <a:pt x="1495658" y="1961224"/>
                  </a:cubicBezTo>
                  <a:cubicBezTo>
                    <a:pt x="1329958" y="1919470"/>
                    <a:pt x="1179528" y="1837802"/>
                    <a:pt x="1055976" y="1725882"/>
                  </a:cubicBezTo>
                  <a:lnTo>
                    <a:pt x="1052522" y="1722434"/>
                  </a:lnTo>
                  <a:lnTo>
                    <a:pt x="1047031" y="1722811"/>
                  </a:lnTo>
                  <a:cubicBezTo>
                    <a:pt x="941356" y="1726254"/>
                    <a:pt x="839753" y="1710324"/>
                    <a:pt x="749224" y="1674736"/>
                  </a:cubicBezTo>
                  <a:lnTo>
                    <a:pt x="726211" y="1664427"/>
                  </a:lnTo>
                  <a:lnTo>
                    <a:pt x="10887" y="2834532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28638AB8-0A9A-4848-96AA-B45D97633285}"/>
                </a:ext>
              </a:extLst>
            </p:cNvPr>
            <p:cNvSpPr/>
            <p:nvPr/>
          </p:nvSpPr>
          <p:spPr bwMode="auto">
            <a:xfrm>
              <a:off x="6566189" y="24014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3F243C2-6FFB-42D2-B434-67683B8370D7}"/>
              </a:ext>
            </a:extLst>
          </p:cNvPr>
          <p:cNvSpPr txBox="1"/>
          <p:nvPr/>
        </p:nvSpPr>
        <p:spPr>
          <a:xfrm>
            <a:off x="311834" y="3600450"/>
            <a:ext cx="9282332" cy="289883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作業中につき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開けないで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50053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hari001_開けるな、開けないでの貼り紙</dc:title>
  <dc:subject>hari001_開けるな、開けないでの貼り紙</dc:subject>
  <dc:creator>でじけろお</dc:creator>
  <cp:lastModifiedBy/>
  <cp:revision>1</cp:revision>
  <dcterms:created xsi:type="dcterms:W3CDTF">2014-07-30T05:46:34Z</dcterms:created>
  <dcterms:modified xsi:type="dcterms:W3CDTF">2022-04-01T00:26:51Z</dcterms:modified>
  <cp:version>1</cp:version>
</cp:coreProperties>
</file>